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9753600" cx="13004800"/>
  <p:notesSz cx="13004800" cy="9753600"/>
  <p:embeddedFontLst>
    <p:embeddedFont>
      <p:font typeface="Montserrat SemiBold"/>
      <p:regular r:id="rId26"/>
      <p:bold r:id="rId27"/>
      <p:italic r:id="rId28"/>
      <p:boldItalic r:id="rId29"/>
    </p:embeddedFont>
    <p:embeddedFont>
      <p:font typeface="Lora SemiBold"/>
      <p:regular r:id="rId30"/>
      <p:bold r:id="rId31"/>
      <p:italic r:id="rId32"/>
      <p:boldItalic r:id="rId33"/>
    </p:embeddedFont>
    <p:embeddedFont>
      <p:font typeface="Lora"/>
      <p:regular r:id="rId34"/>
      <p:bold r:id="rId35"/>
      <p:italic r:id="rId36"/>
      <p:boldItalic r:id="rId37"/>
    </p:embeddedFont>
    <p:embeddedFont>
      <p:font typeface="Helvetica Neue"/>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42" roundtripDataSignature="AMtx7mjYT5luogTnua1GJSDnZWX9UOjB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HelveticaNeue-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SemiBold-regular.fntdata"/><Relationship Id="rId25" Type="http://schemas.openxmlformats.org/officeDocument/2006/relationships/slide" Target="slides/slide19.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raSemiBold-bold.fntdata"/><Relationship Id="rId30" Type="http://schemas.openxmlformats.org/officeDocument/2006/relationships/font" Target="fonts/LoraSemiBold-regular.fntdata"/><Relationship Id="rId11" Type="http://schemas.openxmlformats.org/officeDocument/2006/relationships/slide" Target="slides/slide5.xml"/><Relationship Id="rId33" Type="http://schemas.openxmlformats.org/officeDocument/2006/relationships/font" Target="fonts/LoraSemiBold-boldItalic.fntdata"/><Relationship Id="rId10" Type="http://schemas.openxmlformats.org/officeDocument/2006/relationships/slide" Target="slides/slide4.xml"/><Relationship Id="rId32" Type="http://schemas.openxmlformats.org/officeDocument/2006/relationships/font" Target="fonts/LoraSemiBold-italic.fntdata"/><Relationship Id="rId13" Type="http://schemas.openxmlformats.org/officeDocument/2006/relationships/slide" Target="slides/slide7.xml"/><Relationship Id="rId35" Type="http://schemas.openxmlformats.org/officeDocument/2006/relationships/font" Target="fonts/Lora-bold.fntdata"/><Relationship Id="rId12" Type="http://schemas.openxmlformats.org/officeDocument/2006/relationships/slide" Target="slides/slide6.xml"/><Relationship Id="rId34" Type="http://schemas.openxmlformats.org/officeDocument/2006/relationships/font" Target="fonts/Lora-regular.fntdata"/><Relationship Id="rId15" Type="http://schemas.openxmlformats.org/officeDocument/2006/relationships/slide" Target="slides/slide9.xml"/><Relationship Id="rId37" Type="http://schemas.openxmlformats.org/officeDocument/2006/relationships/font" Target="fonts/Lora-boldItalic.fntdata"/><Relationship Id="rId14" Type="http://schemas.openxmlformats.org/officeDocument/2006/relationships/slide" Target="slides/slide8.xml"/><Relationship Id="rId36" Type="http://schemas.openxmlformats.org/officeDocument/2006/relationships/font" Target="fonts/Lora-italic.fntdata"/><Relationship Id="rId17" Type="http://schemas.openxmlformats.org/officeDocument/2006/relationships/slide" Target="slides/slide11.xml"/><Relationship Id="rId39" Type="http://schemas.openxmlformats.org/officeDocument/2006/relationships/font" Target="fonts/HelveticaNeue-bold.fntdata"/><Relationship Id="rId16" Type="http://schemas.openxmlformats.org/officeDocument/2006/relationships/slide" Target="slides/slide10.xml"/><Relationship Id="rId38" Type="http://schemas.openxmlformats.org/officeDocument/2006/relationships/font" Target="fonts/HelveticaNeu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300475" y="4632950"/>
            <a:ext cx="10403825" cy="4389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7b7ff49766_1_1:notes"/>
          <p:cNvSpPr txBox="1"/>
          <p:nvPr>
            <p:ph idx="1" type="body"/>
          </p:nvPr>
        </p:nvSpPr>
        <p:spPr>
          <a:xfrm>
            <a:off x="1300475" y="4632950"/>
            <a:ext cx="10403700" cy="438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17b7ff49766_1_1:notes"/>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07cfc719be_0_341: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76" name="Google Shape;176;g107cfc719be_0_341: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86c802084_0_437: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86" name="Google Shape;186;g1286c802084_0_437: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07cfc719be_0_360: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95" name="Google Shape;195;g107cfc719be_0_360: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61847d185d_0_0:notes"/>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61847d185d_0_0:notes"/>
          <p:cNvSpPr txBox="1"/>
          <p:nvPr>
            <p:ph idx="1" type="body"/>
          </p:nvPr>
        </p:nvSpPr>
        <p:spPr>
          <a:xfrm>
            <a:off x="1300475" y="4632950"/>
            <a:ext cx="10403700" cy="438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4e53d6e5d1_0_34: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216" name="Google Shape;216;g14e53d6e5d1_0_34: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1300475" y="4632950"/>
            <a:ext cx="10403825" cy="438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6:notes"/>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07cfc719be_0_553: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240" name="Google Shape;240;g107cfc719be_0_553: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7cb77deba_0_0: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251" name="Google Shape;251;g117cb77deba_0_0: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7cfc719be_0_599: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260" name="Google Shape;260;g107cfc719be_0_599: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1300475" y="4632950"/>
            <a:ext cx="10403825" cy="438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7:notes"/>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7cfc719be_0_609: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05" name="Google Shape;105;g107cfc719be_0_609: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7cfc719be_0_246: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12" name="Google Shape;112;g107cfc719be_0_246: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1300475" y="4632950"/>
            <a:ext cx="10403825" cy="438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4:notes"/>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e53d6e5d1_0_65:notes"/>
          <p:cNvSpPr txBox="1"/>
          <p:nvPr>
            <p:ph idx="1" type="body"/>
          </p:nvPr>
        </p:nvSpPr>
        <p:spPr>
          <a:xfrm>
            <a:off x="1300475" y="4632950"/>
            <a:ext cx="10403700" cy="438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14e53d6e5d1_0_65:notes"/>
          <p:cNvSpPr/>
          <p:nvPr>
            <p:ph idx="2" type="sldImg"/>
          </p:nvPr>
        </p:nvSpPr>
        <p:spPr>
          <a:xfrm>
            <a:off x="2167900" y="731500"/>
            <a:ext cx="8670300" cy="365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7cfc719be_0_78: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39" name="Google Shape;139;g107cfc719be_0_78: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4e53d6e5d1_0_18: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48" name="Google Shape;148;g14e53d6e5d1_0_18: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4e53d6e5d1_0_26: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57" name="Google Shape;157;g14e53d6e5d1_0_26: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7cfc719be_0_85:notes"/>
          <p:cNvSpPr txBox="1"/>
          <p:nvPr>
            <p:ph idx="1" type="body"/>
          </p:nvPr>
        </p:nvSpPr>
        <p:spPr>
          <a:xfrm>
            <a:off x="1733973" y="4632960"/>
            <a:ext cx="9537000" cy="4389000"/>
          </a:xfrm>
          <a:prstGeom prst="rect">
            <a:avLst/>
          </a:prstGeom>
          <a:noFill/>
          <a:ln>
            <a:noFill/>
          </a:ln>
        </p:spPr>
        <p:txBody>
          <a:bodyPr anchorCtr="0" anchor="t" bIns="74025" lIns="148075" spcFirstLastPara="1" rIns="148075" wrap="square" tIns="74025">
            <a:noAutofit/>
          </a:bodyPr>
          <a:lstStyle/>
          <a:p>
            <a:pPr indent="0" lvl="0" marL="0" rtl="0" algn="l">
              <a:lnSpc>
                <a:spcPct val="100000"/>
              </a:lnSpc>
              <a:spcBef>
                <a:spcPts val="0"/>
              </a:spcBef>
              <a:spcAft>
                <a:spcPts val="0"/>
              </a:spcAft>
              <a:buSzPts val="2300"/>
              <a:buNone/>
            </a:pPr>
            <a:r>
              <a:t/>
            </a:r>
            <a:endParaRPr/>
          </a:p>
        </p:txBody>
      </p:sp>
      <p:sp>
        <p:nvSpPr>
          <p:cNvPr id="166" name="Google Shape;166;g107cfc719be_0_85:notes"/>
          <p:cNvSpPr/>
          <p:nvPr>
            <p:ph idx="2" type="sldImg"/>
          </p:nvPr>
        </p:nvSpPr>
        <p:spPr>
          <a:xfrm>
            <a:off x="2167467" y="731520"/>
            <a:ext cx="8670000" cy="36576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19"/>
          <p:cNvSpPr txBox="1"/>
          <p:nvPr>
            <p:ph idx="11" type="ftr"/>
          </p:nvPr>
        </p:nvSpPr>
        <p:spPr>
          <a:xfrm>
            <a:off x="4421632" y="9070848"/>
            <a:ext cx="4161536" cy="48768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9"/>
          <p:cNvSpPr txBox="1"/>
          <p:nvPr>
            <p:ph idx="10" type="dt"/>
          </p:nvPr>
        </p:nvSpPr>
        <p:spPr>
          <a:xfrm>
            <a:off x="650240" y="9070848"/>
            <a:ext cx="2991104" cy="4876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9"/>
          <p:cNvSpPr txBox="1"/>
          <p:nvPr>
            <p:ph idx="12" type="sldNum"/>
          </p:nvPr>
        </p:nvSpPr>
        <p:spPr>
          <a:xfrm>
            <a:off x="9363456" y="9070848"/>
            <a:ext cx="2991104" cy="48768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0" showMasterSp="0">
  <p:cSld name="Title and Content 0">
    <p:spTree>
      <p:nvGrpSpPr>
        <p:cNvPr id="60" name="Shape 60"/>
        <p:cNvGrpSpPr/>
        <p:nvPr/>
      </p:nvGrpSpPr>
      <p:grpSpPr>
        <a:xfrm>
          <a:off x="0" y="0"/>
          <a:ext cx="0" cy="0"/>
          <a:chOff x="0" y="0"/>
          <a:chExt cx="0" cy="0"/>
        </a:xfrm>
      </p:grpSpPr>
      <p:sp>
        <p:nvSpPr>
          <p:cNvPr id="61" name="Google Shape;61;g107cfc719be_0_259"/>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62" name="Google Shape;62;g107cfc719be_0_259"/>
          <p:cNvSpPr txBox="1"/>
          <p:nvPr>
            <p:ph idx="1" type="body"/>
          </p:nvPr>
        </p:nvSpPr>
        <p:spPr>
          <a:xfrm>
            <a:off x="1271269" y="1985260"/>
            <a:ext cx="10462200" cy="47193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E0E12"/>
              </a:buClr>
              <a:buSzPts val="1800"/>
              <a:buNone/>
              <a:defRPr/>
            </a:lvl1pPr>
            <a:lvl2pPr indent="-228600" lvl="1" marL="914400" algn="l">
              <a:lnSpc>
                <a:spcPct val="100000"/>
              </a:lnSpc>
              <a:spcBef>
                <a:spcPts val="0"/>
              </a:spcBef>
              <a:spcAft>
                <a:spcPts val="0"/>
              </a:spcAft>
              <a:buClr>
                <a:srgbClr val="0E0E12"/>
              </a:buClr>
              <a:buSzPts val="1800"/>
              <a:buNone/>
              <a:defRPr/>
            </a:lvl2pPr>
            <a:lvl3pPr indent="-228600" lvl="2" marL="1371600" algn="l">
              <a:lnSpc>
                <a:spcPct val="100000"/>
              </a:lnSpc>
              <a:spcBef>
                <a:spcPts val="0"/>
              </a:spcBef>
              <a:spcAft>
                <a:spcPts val="0"/>
              </a:spcAft>
              <a:buClr>
                <a:srgbClr val="0E0E12"/>
              </a:buClr>
              <a:buSzPts val="1800"/>
              <a:buNone/>
              <a:defRPr/>
            </a:lvl3pPr>
            <a:lvl4pPr indent="-228600" lvl="3" marL="1828800" algn="l">
              <a:lnSpc>
                <a:spcPct val="100000"/>
              </a:lnSpc>
              <a:spcBef>
                <a:spcPts val="0"/>
              </a:spcBef>
              <a:spcAft>
                <a:spcPts val="0"/>
              </a:spcAft>
              <a:buClr>
                <a:srgbClr val="0E0E12"/>
              </a:buClr>
              <a:buSzPts val="1800"/>
              <a:buNone/>
              <a:defRPr/>
            </a:lvl4pPr>
            <a:lvl5pPr indent="-228600" lvl="4" marL="2286000" algn="l">
              <a:lnSpc>
                <a:spcPct val="100000"/>
              </a:lnSpc>
              <a:spcBef>
                <a:spcPts val="0"/>
              </a:spcBef>
              <a:spcAft>
                <a:spcPts val="0"/>
              </a:spcAft>
              <a:buClr>
                <a:srgbClr val="0E0E12"/>
              </a:buClr>
              <a:buSzPts val="1800"/>
              <a:buNone/>
              <a:defRPr/>
            </a:lvl5pPr>
            <a:lvl6pPr indent="-228600" lvl="5" marL="2743200" algn="l">
              <a:lnSpc>
                <a:spcPct val="100000"/>
              </a:lnSpc>
              <a:spcBef>
                <a:spcPts val="0"/>
              </a:spcBef>
              <a:spcAft>
                <a:spcPts val="0"/>
              </a:spcAft>
              <a:buClr>
                <a:srgbClr val="0E0E12"/>
              </a:buClr>
              <a:buSzPts val="1800"/>
              <a:buNone/>
              <a:defRPr/>
            </a:lvl6pPr>
            <a:lvl7pPr indent="-228600" lvl="6" marL="3200400" algn="l">
              <a:lnSpc>
                <a:spcPct val="100000"/>
              </a:lnSpc>
              <a:spcBef>
                <a:spcPts val="0"/>
              </a:spcBef>
              <a:spcAft>
                <a:spcPts val="0"/>
              </a:spcAft>
              <a:buClr>
                <a:srgbClr val="0E0E12"/>
              </a:buClr>
              <a:buSzPts val="1800"/>
              <a:buNone/>
              <a:defRPr/>
            </a:lvl7pPr>
            <a:lvl8pPr indent="-228600" lvl="7" marL="3657600" algn="l">
              <a:lnSpc>
                <a:spcPct val="100000"/>
              </a:lnSpc>
              <a:spcBef>
                <a:spcPts val="0"/>
              </a:spcBef>
              <a:spcAft>
                <a:spcPts val="0"/>
              </a:spcAft>
              <a:buClr>
                <a:srgbClr val="0E0E12"/>
              </a:buClr>
              <a:buSzPts val="1800"/>
              <a:buNone/>
              <a:defRPr/>
            </a:lvl8pPr>
            <a:lvl9pPr indent="-228600" lvl="8" marL="4114800" algn="l">
              <a:lnSpc>
                <a:spcPct val="100000"/>
              </a:lnSpc>
              <a:spcBef>
                <a:spcPts val="0"/>
              </a:spcBef>
              <a:spcAft>
                <a:spcPts val="0"/>
              </a:spcAft>
              <a:buClr>
                <a:srgbClr val="0E0E12"/>
              </a:buClr>
              <a:buSzPts val="1800"/>
              <a:buNone/>
              <a:defRPr/>
            </a:lvl9pPr>
          </a:lstStyle>
          <a:p/>
        </p:txBody>
      </p:sp>
      <p:sp>
        <p:nvSpPr>
          <p:cNvPr id="63" name="Google Shape;63;g107cfc719be_0_259"/>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0" showMasterSp="0" type="tx">
  <p:cSld name="TITLE_AND_BODY">
    <p:spTree>
      <p:nvGrpSpPr>
        <p:cNvPr id="64" name="Shape 64"/>
        <p:cNvGrpSpPr/>
        <p:nvPr/>
      </p:nvGrpSpPr>
      <p:grpSpPr>
        <a:xfrm>
          <a:off x="0" y="0"/>
          <a:ext cx="0" cy="0"/>
          <a:chOff x="0" y="0"/>
          <a:chExt cx="0" cy="0"/>
        </a:xfrm>
      </p:grpSpPr>
      <p:sp>
        <p:nvSpPr>
          <p:cNvPr id="65" name="Google Shape;65;g107cfc719be_0_257"/>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6" name="Shape 66"/>
        <p:cNvGrpSpPr/>
        <p:nvPr/>
      </p:nvGrpSpPr>
      <p:grpSpPr>
        <a:xfrm>
          <a:off x="0" y="0"/>
          <a:ext cx="0" cy="0"/>
          <a:chOff x="0" y="0"/>
          <a:chExt cx="0" cy="0"/>
        </a:xfrm>
      </p:grpSpPr>
      <p:sp>
        <p:nvSpPr>
          <p:cNvPr id="67" name="Google Shape;67;g107cfc719be_0_263"/>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showMasterSp="0">
  <p:cSld name="Title Only 0">
    <p:spTree>
      <p:nvGrpSpPr>
        <p:cNvPr id="68" name="Shape 68"/>
        <p:cNvGrpSpPr/>
        <p:nvPr/>
      </p:nvGrpSpPr>
      <p:grpSpPr>
        <a:xfrm>
          <a:off x="0" y="0"/>
          <a:ext cx="0" cy="0"/>
          <a:chOff x="0" y="0"/>
          <a:chExt cx="0" cy="0"/>
        </a:xfrm>
      </p:grpSpPr>
      <p:sp>
        <p:nvSpPr>
          <p:cNvPr id="69" name="Google Shape;69;g107cfc719be_0_265"/>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70" name="Google Shape;70;g107cfc719be_0_265"/>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71" name="Shape 71"/>
        <p:cNvGrpSpPr/>
        <p:nvPr/>
      </p:nvGrpSpPr>
      <p:grpSpPr>
        <a:xfrm>
          <a:off x="0" y="0"/>
          <a:ext cx="0" cy="0"/>
          <a:chOff x="0" y="0"/>
          <a:chExt cx="0" cy="0"/>
        </a:xfrm>
      </p:grpSpPr>
      <p:pic>
        <p:nvPicPr>
          <p:cNvPr descr="bg object 16" id="72" name="Google Shape;72;g107cfc719be_0_268"/>
          <p:cNvPicPr preferRelativeResize="0"/>
          <p:nvPr/>
        </p:nvPicPr>
        <p:blipFill rotWithShape="1">
          <a:blip r:embed="rId2">
            <a:alphaModFix/>
          </a:blip>
          <a:srcRect b="0" l="0" r="0" t="0"/>
          <a:stretch/>
        </p:blipFill>
        <p:spPr>
          <a:xfrm>
            <a:off x="0" y="2913669"/>
            <a:ext cx="4629551" cy="6839168"/>
          </a:xfrm>
          <a:prstGeom prst="rect">
            <a:avLst/>
          </a:prstGeom>
          <a:noFill/>
          <a:ln>
            <a:noFill/>
          </a:ln>
        </p:spPr>
      </p:pic>
      <p:sp>
        <p:nvSpPr>
          <p:cNvPr id="73" name="Google Shape;73;g107cfc719be_0_268"/>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74" name="Google Shape;74;g107cfc719be_0_268"/>
          <p:cNvSpPr txBox="1"/>
          <p:nvPr>
            <p:ph idx="1" type="body"/>
          </p:nvPr>
        </p:nvSpPr>
        <p:spPr>
          <a:xfrm>
            <a:off x="1271269" y="1985260"/>
            <a:ext cx="10462200" cy="47193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E0E12"/>
              </a:buClr>
              <a:buSzPts val="1800"/>
              <a:buNone/>
              <a:defRPr/>
            </a:lvl1pPr>
            <a:lvl2pPr indent="-228600" lvl="1" marL="914400" algn="l">
              <a:lnSpc>
                <a:spcPct val="100000"/>
              </a:lnSpc>
              <a:spcBef>
                <a:spcPts val="0"/>
              </a:spcBef>
              <a:spcAft>
                <a:spcPts val="0"/>
              </a:spcAft>
              <a:buClr>
                <a:srgbClr val="0E0E12"/>
              </a:buClr>
              <a:buSzPts val="1800"/>
              <a:buNone/>
              <a:defRPr/>
            </a:lvl2pPr>
            <a:lvl3pPr indent="-228600" lvl="2" marL="1371600" algn="l">
              <a:lnSpc>
                <a:spcPct val="100000"/>
              </a:lnSpc>
              <a:spcBef>
                <a:spcPts val="0"/>
              </a:spcBef>
              <a:spcAft>
                <a:spcPts val="0"/>
              </a:spcAft>
              <a:buClr>
                <a:srgbClr val="0E0E12"/>
              </a:buClr>
              <a:buSzPts val="1800"/>
              <a:buNone/>
              <a:defRPr/>
            </a:lvl3pPr>
            <a:lvl4pPr indent="-228600" lvl="3" marL="1828800" algn="l">
              <a:lnSpc>
                <a:spcPct val="100000"/>
              </a:lnSpc>
              <a:spcBef>
                <a:spcPts val="0"/>
              </a:spcBef>
              <a:spcAft>
                <a:spcPts val="0"/>
              </a:spcAft>
              <a:buClr>
                <a:srgbClr val="0E0E12"/>
              </a:buClr>
              <a:buSzPts val="1800"/>
              <a:buNone/>
              <a:defRPr/>
            </a:lvl4pPr>
            <a:lvl5pPr indent="-228600" lvl="4" marL="2286000" algn="l">
              <a:lnSpc>
                <a:spcPct val="100000"/>
              </a:lnSpc>
              <a:spcBef>
                <a:spcPts val="0"/>
              </a:spcBef>
              <a:spcAft>
                <a:spcPts val="0"/>
              </a:spcAft>
              <a:buClr>
                <a:srgbClr val="0E0E12"/>
              </a:buClr>
              <a:buSzPts val="1800"/>
              <a:buNone/>
              <a:defRPr/>
            </a:lvl5pPr>
            <a:lvl6pPr indent="-228600" lvl="5" marL="2743200" algn="l">
              <a:lnSpc>
                <a:spcPct val="100000"/>
              </a:lnSpc>
              <a:spcBef>
                <a:spcPts val="0"/>
              </a:spcBef>
              <a:spcAft>
                <a:spcPts val="0"/>
              </a:spcAft>
              <a:buClr>
                <a:srgbClr val="0E0E12"/>
              </a:buClr>
              <a:buSzPts val="1800"/>
              <a:buNone/>
              <a:defRPr/>
            </a:lvl6pPr>
            <a:lvl7pPr indent="-228600" lvl="6" marL="3200400" algn="l">
              <a:lnSpc>
                <a:spcPct val="100000"/>
              </a:lnSpc>
              <a:spcBef>
                <a:spcPts val="0"/>
              </a:spcBef>
              <a:spcAft>
                <a:spcPts val="0"/>
              </a:spcAft>
              <a:buClr>
                <a:srgbClr val="0E0E12"/>
              </a:buClr>
              <a:buSzPts val="1800"/>
              <a:buNone/>
              <a:defRPr/>
            </a:lvl7pPr>
            <a:lvl8pPr indent="-228600" lvl="7" marL="3657600" algn="l">
              <a:lnSpc>
                <a:spcPct val="100000"/>
              </a:lnSpc>
              <a:spcBef>
                <a:spcPts val="0"/>
              </a:spcBef>
              <a:spcAft>
                <a:spcPts val="0"/>
              </a:spcAft>
              <a:buClr>
                <a:srgbClr val="0E0E12"/>
              </a:buClr>
              <a:buSzPts val="1800"/>
              <a:buNone/>
              <a:defRPr/>
            </a:lvl8pPr>
            <a:lvl9pPr indent="-228600" lvl="8" marL="4114800" algn="l">
              <a:lnSpc>
                <a:spcPct val="100000"/>
              </a:lnSpc>
              <a:spcBef>
                <a:spcPts val="0"/>
              </a:spcBef>
              <a:spcAft>
                <a:spcPts val="0"/>
              </a:spcAft>
              <a:buClr>
                <a:srgbClr val="0E0E12"/>
              </a:buClr>
              <a:buSzPts val="1800"/>
              <a:buNone/>
              <a:defRPr/>
            </a:lvl9pPr>
          </a:lstStyle>
          <a:p/>
        </p:txBody>
      </p:sp>
      <p:sp>
        <p:nvSpPr>
          <p:cNvPr id="75" name="Google Shape;75;g107cfc719be_0_268"/>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6" name="Shape 76"/>
        <p:cNvGrpSpPr/>
        <p:nvPr/>
      </p:nvGrpSpPr>
      <p:grpSpPr>
        <a:xfrm>
          <a:off x="0" y="0"/>
          <a:ext cx="0" cy="0"/>
          <a:chOff x="0" y="0"/>
          <a:chExt cx="0" cy="0"/>
        </a:xfrm>
      </p:grpSpPr>
      <p:sp>
        <p:nvSpPr>
          <p:cNvPr id="77" name="Google Shape;77;g107cfc719be_0_273"/>
          <p:cNvSpPr txBox="1"/>
          <p:nvPr>
            <p:ph type="title"/>
          </p:nvPr>
        </p:nvSpPr>
        <p:spPr>
          <a:xfrm>
            <a:off x="975360" y="3023616"/>
            <a:ext cx="11054100" cy="20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78" name="Google Shape;78;g107cfc719be_0_273"/>
          <p:cNvSpPr txBox="1"/>
          <p:nvPr>
            <p:ph idx="1" type="body"/>
          </p:nvPr>
        </p:nvSpPr>
        <p:spPr>
          <a:xfrm>
            <a:off x="1950720" y="5462015"/>
            <a:ext cx="9103500" cy="24384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E0E12"/>
              </a:buClr>
              <a:buSzPts val="1800"/>
              <a:buNone/>
              <a:defRPr/>
            </a:lvl1pPr>
            <a:lvl2pPr indent="-228600" lvl="1" marL="914400" algn="l">
              <a:lnSpc>
                <a:spcPct val="100000"/>
              </a:lnSpc>
              <a:spcBef>
                <a:spcPts val="0"/>
              </a:spcBef>
              <a:spcAft>
                <a:spcPts val="0"/>
              </a:spcAft>
              <a:buClr>
                <a:srgbClr val="0E0E12"/>
              </a:buClr>
              <a:buSzPts val="1800"/>
              <a:buNone/>
              <a:defRPr/>
            </a:lvl2pPr>
            <a:lvl3pPr indent="-228600" lvl="2" marL="1371600" algn="l">
              <a:lnSpc>
                <a:spcPct val="100000"/>
              </a:lnSpc>
              <a:spcBef>
                <a:spcPts val="0"/>
              </a:spcBef>
              <a:spcAft>
                <a:spcPts val="0"/>
              </a:spcAft>
              <a:buClr>
                <a:srgbClr val="0E0E12"/>
              </a:buClr>
              <a:buSzPts val="1800"/>
              <a:buNone/>
              <a:defRPr/>
            </a:lvl3pPr>
            <a:lvl4pPr indent="-228600" lvl="3" marL="1828800" algn="l">
              <a:lnSpc>
                <a:spcPct val="100000"/>
              </a:lnSpc>
              <a:spcBef>
                <a:spcPts val="0"/>
              </a:spcBef>
              <a:spcAft>
                <a:spcPts val="0"/>
              </a:spcAft>
              <a:buClr>
                <a:srgbClr val="0E0E12"/>
              </a:buClr>
              <a:buSzPts val="1800"/>
              <a:buNone/>
              <a:defRPr/>
            </a:lvl4pPr>
            <a:lvl5pPr indent="-228600" lvl="4" marL="2286000" algn="l">
              <a:lnSpc>
                <a:spcPct val="100000"/>
              </a:lnSpc>
              <a:spcBef>
                <a:spcPts val="0"/>
              </a:spcBef>
              <a:spcAft>
                <a:spcPts val="0"/>
              </a:spcAft>
              <a:buClr>
                <a:srgbClr val="0E0E12"/>
              </a:buClr>
              <a:buSzPts val="1800"/>
              <a:buNone/>
              <a:defRPr/>
            </a:lvl5pPr>
            <a:lvl6pPr indent="-228600" lvl="5" marL="2743200" algn="l">
              <a:lnSpc>
                <a:spcPct val="100000"/>
              </a:lnSpc>
              <a:spcBef>
                <a:spcPts val="0"/>
              </a:spcBef>
              <a:spcAft>
                <a:spcPts val="0"/>
              </a:spcAft>
              <a:buClr>
                <a:srgbClr val="0E0E12"/>
              </a:buClr>
              <a:buSzPts val="1800"/>
              <a:buNone/>
              <a:defRPr/>
            </a:lvl6pPr>
            <a:lvl7pPr indent="-228600" lvl="6" marL="3200400" algn="l">
              <a:lnSpc>
                <a:spcPct val="100000"/>
              </a:lnSpc>
              <a:spcBef>
                <a:spcPts val="0"/>
              </a:spcBef>
              <a:spcAft>
                <a:spcPts val="0"/>
              </a:spcAft>
              <a:buClr>
                <a:srgbClr val="0E0E12"/>
              </a:buClr>
              <a:buSzPts val="1800"/>
              <a:buNone/>
              <a:defRPr/>
            </a:lvl7pPr>
            <a:lvl8pPr indent="-228600" lvl="7" marL="3657600" algn="l">
              <a:lnSpc>
                <a:spcPct val="100000"/>
              </a:lnSpc>
              <a:spcBef>
                <a:spcPts val="0"/>
              </a:spcBef>
              <a:spcAft>
                <a:spcPts val="0"/>
              </a:spcAft>
              <a:buClr>
                <a:srgbClr val="0E0E12"/>
              </a:buClr>
              <a:buSzPts val="1800"/>
              <a:buNone/>
              <a:defRPr/>
            </a:lvl8pPr>
            <a:lvl9pPr indent="-228600" lvl="8" marL="4114800" algn="l">
              <a:lnSpc>
                <a:spcPct val="100000"/>
              </a:lnSpc>
              <a:spcBef>
                <a:spcPts val="0"/>
              </a:spcBef>
              <a:spcAft>
                <a:spcPts val="0"/>
              </a:spcAft>
              <a:buClr>
                <a:srgbClr val="0E0E12"/>
              </a:buClr>
              <a:buSzPts val="1800"/>
              <a:buNone/>
              <a:defRPr/>
            </a:lvl9pPr>
          </a:lstStyle>
          <a:p/>
        </p:txBody>
      </p:sp>
      <p:sp>
        <p:nvSpPr>
          <p:cNvPr id="79" name="Google Shape;79;g107cfc719be_0_273"/>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80" name="Shape 80"/>
        <p:cNvGrpSpPr/>
        <p:nvPr/>
      </p:nvGrpSpPr>
      <p:grpSpPr>
        <a:xfrm>
          <a:off x="0" y="0"/>
          <a:ext cx="0" cy="0"/>
          <a:chOff x="0" y="0"/>
          <a:chExt cx="0" cy="0"/>
        </a:xfrm>
      </p:grpSpPr>
      <p:sp>
        <p:nvSpPr>
          <p:cNvPr id="81" name="Google Shape;81;g107cfc719be_0_277"/>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82" name="Google Shape;82;g107cfc719be_0_277"/>
          <p:cNvSpPr txBox="1"/>
          <p:nvPr>
            <p:ph idx="1" type="body"/>
          </p:nvPr>
        </p:nvSpPr>
        <p:spPr>
          <a:xfrm>
            <a:off x="650240" y="2243327"/>
            <a:ext cx="5657100" cy="64374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E0E12"/>
              </a:buClr>
              <a:buSzPts val="1800"/>
              <a:buNone/>
              <a:defRPr/>
            </a:lvl1pPr>
            <a:lvl2pPr indent="-228600" lvl="1" marL="914400" algn="l">
              <a:lnSpc>
                <a:spcPct val="100000"/>
              </a:lnSpc>
              <a:spcBef>
                <a:spcPts val="0"/>
              </a:spcBef>
              <a:spcAft>
                <a:spcPts val="0"/>
              </a:spcAft>
              <a:buClr>
                <a:srgbClr val="0E0E12"/>
              </a:buClr>
              <a:buSzPts val="1800"/>
              <a:buNone/>
              <a:defRPr/>
            </a:lvl2pPr>
            <a:lvl3pPr indent="-228600" lvl="2" marL="1371600" algn="l">
              <a:lnSpc>
                <a:spcPct val="100000"/>
              </a:lnSpc>
              <a:spcBef>
                <a:spcPts val="0"/>
              </a:spcBef>
              <a:spcAft>
                <a:spcPts val="0"/>
              </a:spcAft>
              <a:buClr>
                <a:srgbClr val="0E0E12"/>
              </a:buClr>
              <a:buSzPts val="1800"/>
              <a:buNone/>
              <a:defRPr/>
            </a:lvl3pPr>
            <a:lvl4pPr indent="-228600" lvl="3" marL="1828800" algn="l">
              <a:lnSpc>
                <a:spcPct val="100000"/>
              </a:lnSpc>
              <a:spcBef>
                <a:spcPts val="0"/>
              </a:spcBef>
              <a:spcAft>
                <a:spcPts val="0"/>
              </a:spcAft>
              <a:buClr>
                <a:srgbClr val="0E0E12"/>
              </a:buClr>
              <a:buSzPts val="1800"/>
              <a:buNone/>
              <a:defRPr/>
            </a:lvl4pPr>
            <a:lvl5pPr indent="-228600" lvl="4" marL="2286000" algn="l">
              <a:lnSpc>
                <a:spcPct val="100000"/>
              </a:lnSpc>
              <a:spcBef>
                <a:spcPts val="0"/>
              </a:spcBef>
              <a:spcAft>
                <a:spcPts val="0"/>
              </a:spcAft>
              <a:buClr>
                <a:srgbClr val="0E0E12"/>
              </a:buClr>
              <a:buSzPts val="1800"/>
              <a:buNone/>
              <a:defRPr/>
            </a:lvl5pPr>
            <a:lvl6pPr indent="-228600" lvl="5" marL="2743200" algn="l">
              <a:lnSpc>
                <a:spcPct val="100000"/>
              </a:lnSpc>
              <a:spcBef>
                <a:spcPts val="0"/>
              </a:spcBef>
              <a:spcAft>
                <a:spcPts val="0"/>
              </a:spcAft>
              <a:buClr>
                <a:srgbClr val="0E0E12"/>
              </a:buClr>
              <a:buSzPts val="1800"/>
              <a:buNone/>
              <a:defRPr/>
            </a:lvl6pPr>
            <a:lvl7pPr indent="-228600" lvl="6" marL="3200400" algn="l">
              <a:lnSpc>
                <a:spcPct val="100000"/>
              </a:lnSpc>
              <a:spcBef>
                <a:spcPts val="0"/>
              </a:spcBef>
              <a:spcAft>
                <a:spcPts val="0"/>
              </a:spcAft>
              <a:buClr>
                <a:srgbClr val="0E0E12"/>
              </a:buClr>
              <a:buSzPts val="1800"/>
              <a:buNone/>
              <a:defRPr/>
            </a:lvl7pPr>
            <a:lvl8pPr indent="-228600" lvl="7" marL="3657600" algn="l">
              <a:lnSpc>
                <a:spcPct val="100000"/>
              </a:lnSpc>
              <a:spcBef>
                <a:spcPts val="0"/>
              </a:spcBef>
              <a:spcAft>
                <a:spcPts val="0"/>
              </a:spcAft>
              <a:buClr>
                <a:srgbClr val="0E0E12"/>
              </a:buClr>
              <a:buSzPts val="1800"/>
              <a:buNone/>
              <a:defRPr/>
            </a:lvl8pPr>
            <a:lvl9pPr indent="-228600" lvl="8" marL="4114800" algn="l">
              <a:lnSpc>
                <a:spcPct val="100000"/>
              </a:lnSpc>
              <a:spcBef>
                <a:spcPts val="0"/>
              </a:spcBef>
              <a:spcAft>
                <a:spcPts val="0"/>
              </a:spcAft>
              <a:buClr>
                <a:srgbClr val="0E0E12"/>
              </a:buClr>
              <a:buSzPts val="1800"/>
              <a:buNone/>
              <a:defRPr/>
            </a:lvl9pPr>
          </a:lstStyle>
          <a:p/>
        </p:txBody>
      </p:sp>
      <p:sp>
        <p:nvSpPr>
          <p:cNvPr id="83" name="Google Shape;83;g107cfc719be_0_277"/>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84" name="Shape 84"/>
        <p:cNvGrpSpPr/>
        <p:nvPr/>
      </p:nvGrpSpPr>
      <p:grpSpPr>
        <a:xfrm>
          <a:off x="0" y="0"/>
          <a:ext cx="0" cy="0"/>
          <a:chOff x="0" y="0"/>
          <a:chExt cx="0" cy="0"/>
        </a:xfrm>
      </p:grpSpPr>
      <p:sp>
        <p:nvSpPr>
          <p:cNvPr id="85" name="Google Shape;85;g107cfc719be_0_281"/>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86" name="Google Shape;86;g107cfc719be_0_281"/>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87" name="Shape 87"/>
        <p:cNvGrpSpPr/>
        <p:nvPr/>
      </p:nvGrpSpPr>
      <p:grpSpPr>
        <a:xfrm>
          <a:off x="0" y="0"/>
          <a:ext cx="0" cy="0"/>
          <a:chOff x="0" y="0"/>
          <a:chExt cx="0" cy="0"/>
        </a:xfrm>
      </p:grpSpPr>
      <p:sp>
        <p:nvSpPr>
          <p:cNvPr id="88" name="Google Shape;88;g107cfc719be_0_284"/>
          <p:cNvSpPr txBox="1"/>
          <p:nvPr>
            <p:ph type="title"/>
          </p:nvPr>
        </p:nvSpPr>
        <p:spPr>
          <a:xfrm>
            <a:off x="894080" y="519289"/>
            <a:ext cx="11216700" cy="1885500"/>
          </a:xfrm>
          <a:prstGeom prst="rect">
            <a:avLst/>
          </a:prstGeom>
          <a:noFill/>
          <a:ln>
            <a:noFill/>
          </a:ln>
        </p:spPr>
        <p:txBody>
          <a:bodyPr anchorCtr="0" anchor="ctr" bIns="54175" lIns="108350" spcFirstLastPara="1" rIns="108350" wrap="square" tIns="54175">
            <a:noAutofit/>
          </a:bodyPr>
          <a:lstStyle>
            <a:lvl1pPr lvl="0" algn="l">
              <a:lnSpc>
                <a:spcPct val="90000"/>
              </a:lnSpc>
              <a:spcBef>
                <a:spcPts val="0"/>
              </a:spcBef>
              <a:spcAft>
                <a:spcPts val="0"/>
              </a:spcAft>
              <a:buClr>
                <a:srgbClr val="A5A5A5"/>
              </a:buClr>
              <a:buSzPts val="2100"/>
              <a:buNone/>
              <a:defRPr/>
            </a:lvl1pPr>
            <a:lvl2pPr lvl="1" algn="l">
              <a:lnSpc>
                <a:spcPct val="100000"/>
              </a:lnSpc>
              <a:spcBef>
                <a:spcPts val="0"/>
              </a:spcBef>
              <a:spcAft>
                <a:spcPts val="0"/>
              </a:spcAft>
              <a:buSzPts val="5400"/>
              <a:buNone/>
              <a:defRPr/>
            </a:lvl2pPr>
            <a:lvl3pPr lvl="2" algn="l">
              <a:lnSpc>
                <a:spcPct val="100000"/>
              </a:lnSpc>
              <a:spcBef>
                <a:spcPts val="0"/>
              </a:spcBef>
              <a:spcAft>
                <a:spcPts val="0"/>
              </a:spcAft>
              <a:buSzPts val="5400"/>
              <a:buNone/>
              <a:defRPr/>
            </a:lvl3pPr>
            <a:lvl4pPr lvl="3" algn="l">
              <a:lnSpc>
                <a:spcPct val="100000"/>
              </a:lnSpc>
              <a:spcBef>
                <a:spcPts val="0"/>
              </a:spcBef>
              <a:spcAft>
                <a:spcPts val="0"/>
              </a:spcAft>
              <a:buSzPts val="5400"/>
              <a:buNone/>
              <a:defRPr/>
            </a:lvl4pPr>
            <a:lvl5pPr lvl="4" algn="l">
              <a:lnSpc>
                <a:spcPct val="100000"/>
              </a:lnSpc>
              <a:spcBef>
                <a:spcPts val="0"/>
              </a:spcBef>
              <a:spcAft>
                <a:spcPts val="0"/>
              </a:spcAft>
              <a:buSzPts val="5400"/>
              <a:buNone/>
              <a:defRPr/>
            </a:lvl5pPr>
            <a:lvl6pPr lvl="5" algn="l">
              <a:lnSpc>
                <a:spcPct val="100000"/>
              </a:lnSpc>
              <a:spcBef>
                <a:spcPts val="0"/>
              </a:spcBef>
              <a:spcAft>
                <a:spcPts val="0"/>
              </a:spcAft>
              <a:buSzPts val="5400"/>
              <a:buNone/>
              <a:defRPr/>
            </a:lvl6pPr>
            <a:lvl7pPr lvl="6" algn="l">
              <a:lnSpc>
                <a:spcPct val="100000"/>
              </a:lnSpc>
              <a:spcBef>
                <a:spcPts val="0"/>
              </a:spcBef>
              <a:spcAft>
                <a:spcPts val="0"/>
              </a:spcAft>
              <a:buSzPts val="5400"/>
              <a:buNone/>
              <a:defRPr/>
            </a:lvl7pPr>
            <a:lvl8pPr lvl="7" algn="l">
              <a:lnSpc>
                <a:spcPct val="100000"/>
              </a:lnSpc>
              <a:spcBef>
                <a:spcPts val="0"/>
              </a:spcBef>
              <a:spcAft>
                <a:spcPts val="0"/>
              </a:spcAft>
              <a:buSzPts val="5400"/>
              <a:buNone/>
              <a:defRPr/>
            </a:lvl8pPr>
            <a:lvl9pPr lvl="8" algn="l">
              <a:lnSpc>
                <a:spcPct val="100000"/>
              </a:lnSpc>
              <a:spcBef>
                <a:spcPts val="0"/>
              </a:spcBef>
              <a:spcAft>
                <a:spcPts val="0"/>
              </a:spcAft>
              <a:buSzPts val="5400"/>
              <a:buNone/>
              <a:defRPr/>
            </a:lvl9pPr>
          </a:lstStyle>
          <a:p/>
        </p:txBody>
      </p:sp>
      <p:sp>
        <p:nvSpPr>
          <p:cNvPr id="89" name="Google Shape;89;g107cfc719be_0_284"/>
          <p:cNvSpPr txBox="1"/>
          <p:nvPr>
            <p:ph idx="1" type="body"/>
          </p:nvPr>
        </p:nvSpPr>
        <p:spPr>
          <a:xfrm>
            <a:off x="894080" y="2596444"/>
            <a:ext cx="5526900" cy="6188400"/>
          </a:xfrm>
          <a:prstGeom prst="rect">
            <a:avLst/>
          </a:prstGeom>
          <a:noFill/>
          <a:ln>
            <a:noFill/>
          </a:ln>
        </p:spPr>
        <p:txBody>
          <a:bodyPr anchorCtr="0" anchor="t" bIns="54175" lIns="108350" spcFirstLastPara="1" rIns="108350" wrap="square" tIns="54175">
            <a:noAutofit/>
          </a:bodyPr>
          <a:lstStyle>
            <a:lvl1pPr indent="-228600" lvl="0" marL="457200" algn="l">
              <a:lnSpc>
                <a:spcPct val="90000"/>
              </a:lnSpc>
              <a:spcBef>
                <a:spcPts val="1200"/>
              </a:spcBef>
              <a:spcAft>
                <a:spcPts val="0"/>
              </a:spcAft>
              <a:buClr>
                <a:schemeClr val="dk1"/>
              </a:buClr>
              <a:buSzPts val="2100"/>
              <a:buNone/>
              <a:defRPr/>
            </a:lvl1pPr>
            <a:lvl2pPr indent="-228600" lvl="1" marL="914400" algn="l">
              <a:lnSpc>
                <a:spcPct val="90000"/>
              </a:lnSpc>
              <a:spcBef>
                <a:spcPts val="600"/>
              </a:spcBef>
              <a:spcAft>
                <a:spcPts val="0"/>
              </a:spcAft>
              <a:buClr>
                <a:schemeClr val="dk1"/>
              </a:buClr>
              <a:buSzPts val="2100"/>
              <a:buNone/>
              <a:defRPr/>
            </a:lvl2pPr>
            <a:lvl3pPr indent="-228600" lvl="2" marL="1371600" algn="l">
              <a:lnSpc>
                <a:spcPct val="90000"/>
              </a:lnSpc>
              <a:spcBef>
                <a:spcPts val="600"/>
              </a:spcBef>
              <a:spcAft>
                <a:spcPts val="0"/>
              </a:spcAft>
              <a:buClr>
                <a:schemeClr val="dk1"/>
              </a:buClr>
              <a:buSzPts val="2100"/>
              <a:buNone/>
              <a:defRPr/>
            </a:lvl3pPr>
            <a:lvl4pPr indent="-228600" lvl="3" marL="1828800" algn="l">
              <a:lnSpc>
                <a:spcPct val="90000"/>
              </a:lnSpc>
              <a:spcBef>
                <a:spcPts val="600"/>
              </a:spcBef>
              <a:spcAft>
                <a:spcPts val="0"/>
              </a:spcAft>
              <a:buClr>
                <a:schemeClr val="dk1"/>
              </a:buClr>
              <a:buSzPts val="2100"/>
              <a:buNone/>
              <a:defRPr/>
            </a:lvl4pPr>
            <a:lvl5pPr indent="-228600" lvl="4" marL="2286000" algn="l">
              <a:lnSpc>
                <a:spcPct val="90000"/>
              </a:lnSpc>
              <a:spcBef>
                <a:spcPts val="600"/>
              </a:spcBef>
              <a:spcAft>
                <a:spcPts val="0"/>
              </a:spcAft>
              <a:buClr>
                <a:schemeClr val="dk1"/>
              </a:buClr>
              <a:buSzPts val="2100"/>
              <a:buNone/>
              <a:defRPr/>
            </a:lvl5pPr>
            <a:lvl6pPr indent="-228600" lvl="5" marL="2743200" algn="l">
              <a:lnSpc>
                <a:spcPct val="90000"/>
              </a:lnSpc>
              <a:spcBef>
                <a:spcPts val="600"/>
              </a:spcBef>
              <a:spcAft>
                <a:spcPts val="0"/>
              </a:spcAft>
              <a:buClr>
                <a:schemeClr val="dk1"/>
              </a:buClr>
              <a:buSzPts val="2100"/>
              <a:buNone/>
              <a:defRPr/>
            </a:lvl6pPr>
            <a:lvl7pPr indent="-228600" lvl="6" marL="3200400" algn="l">
              <a:lnSpc>
                <a:spcPct val="90000"/>
              </a:lnSpc>
              <a:spcBef>
                <a:spcPts val="600"/>
              </a:spcBef>
              <a:spcAft>
                <a:spcPts val="0"/>
              </a:spcAft>
              <a:buClr>
                <a:schemeClr val="dk1"/>
              </a:buClr>
              <a:buSzPts val="2100"/>
              <a:buNone/>
              <a:defRPr/>
            </a:lvl7pPr>
            <a:lvl8pPr indent="-228600" lvl="7" marL="3657600" algn="l">
              <a:lnSpc>
                <a:spcPct val="90000"/>
              </a:lnSpc>
              <a:spcBef>
                <a:spcPts val="600"/>
              </a:spcBef>
              <a:spcAft>
                <a:spcPts val="0"/>
              </a:spcAft>
              <a:buClr>
                <a:schemeClr val="dk1"/>
              </a:buClr>
              <a:buSzPts val="2100"/>
              <a:buNone/>
              <a:defRPr/>
            </a:lvl8pPr>
            <a:lvl9pPr indent="-228600" lvl="8" marL="4114800" algn="l">
              <a:lnSpc>
                <a:spcPct val="90000"/>
              </a:lnSpc>
              <a:spcBef>
                <a:spcPts val="600"/>
              </a:spcBef>
              <a:spcAft>
                <a:spcPts val="0"/>
              </a:spcAft>
              <a:buClr>
                <a:schemeClr val="dk1"/>
              </a:buClr>
              <a:buSzPts val="2100"/>
              <a:buNone/>
              <a:defRPr/>
            </a:lvl9pPr>
          </a:lstStyle>
          <a:p/>
        </p:txBody>
      </p:sp>
      <p:sp>
        <p:nvSpPr>
          <p:cNvPr id="90" name="Google Shape;90;g107cfc719be_0_284"/>
          <p:cNvSpPr txBox="1"/>
          <p:nvPr>
            <p:ph idx="2" type="body"/>
          </p:nvPr>
        </p:nvSpPr>
        <p:spPr>
          <a:xfrm>
            <a:off x="6583680" y="2596444"/>
            <a:ext cx="5526900" cy="6188400"/>
          </a:xfrm>
          <a:prstGeom prst="rect">
            <a:avLst/>
          </a:prstGeom>
          <a:noFill/>
          <a:ln>
            <a:noFill/>
          </a:ln>
        </p:spPr>
        <p:txBody>
          <a:bodyPr anchorCtr="0" anchor="t" bIns="54175" lIns="108350" spcFirstLastPara="1" rIns="108350" wrap="square" tIns="54175">
            <a:noAutofit/>
          </a:bodyPr>
          <a:lstStyle>
            <a:lvl1pPr indent="-228600" lvl="0" marL="457200" algn="l">
              <a:lnSpc>
                <a:spcPct val="90000"/>
              </a:lnSpc>
              <a:spcBef>
                <a:spcPts val="1200"/>
              </a:spcBef>
              <a:spcAft>
                <a:spcPts val="0"/>
              </a:spcAft>
              <a:buClr>
                <a:schemeClr val="dk1"/>
              </a:buClr>
              <a:buSzPts val="2100"/>
              <a:buNone/>
              <a:defRPr/>
            </a:lvl1pPr>
            <a:lvl2pPr indent="-228600" lvl="1" marL="914400" algn="l">
              <a:lnSpc>
                <a:spcPct val="90000"/>
              </a:lnSpc>
              <a:spcBef>
                <a:spcPts val="600"/>
              </a:spcBef>
              <a:spcAft>
                <a:spcPts val="0"/>
              </a:spcAft>
              <a:buClr>
                <a:schemeClr val="dk1"/>
              </a:buClr>
              <a:buSzPts val="2100"/>
              <a:buNone/>
              <a:defRPr/>
            </a:lvl2pPr>
            <a:lvl3pPr indent="-228600" lvl="2" marL="1371600" algn="l">
              <a:lnSpc>
                <a:spcPct val="90000"/>
              </a:lnSpc>
              <a:spcBef>
                <a:spcPts val="600"/>
              </a:spcBef>
              <a:spcAft>
                <a:spcPts val="0"/>
              </a:spcAft>
              <a:buClr>
                <a:schemeClr val="dk1"/>
              </a:buClr>
              <a:buSzPts val="2100"/>
              <a:buNone/>
              <a:defRPr/>
            </a:lvl3pPr>
            <a:lvl4pPr indent="-228600" lvl="3" marL="1828800" algn="l">
              <a:lnSpc>
                <a:spcPct val="90000"/>
              </a:lnSpc>
              <a:spcBef>
                <a:spcPts val="600"/>
              </a:spcBef>
              <a:spcAft>
                <a:spcPts val="0"/>
              </a:spcAft>
              <a:buClr>
                <a:schemeClr val="dk1"/>
              </a:buClr>
              <a:buSzPts val="2100"/>
              <a:buNone/>
              <a:defRPr/>
            </a:lvl4pPr>
            <a:lvl5pPr indent="-228600" lvl="4" marL="2286000" algn="l">
              <a:lnSpc>
                <a:spcPct val="90000"/>
              </a:lnSpc>
              <a:spcBef>
                <a:spcPts val="600"/>
              </a:spcBef>
              <a:spcAft>
                <a:spcPts val="0"/>
              </a:spcAft>
              <a:buClr>
                <a:schemeClr val="dk1"/>
              </a:buClr>
              <a:buSzPts val="2100"/>
              <a:buNone/>
              <a:defRPr/>
            </a:lvl5pPr>
            <a:lvl6pPr indent="-228600" lvl="5" marL="2743200" algn="l">
              <a:lnSpc>
                <a:spcPct val="90000"/>
              </a:lnSpc>
              <a:spcBef>
                <a:spcPts val="600"/>
              </a:spcBef>
              <a:spcAft>
                <a:spcPts val="0"/>
              </a:spcAft>
              <a:buClr>
                <a:schemeClr val="dk1"/>
              </a:buClr>
              <a:buSzPts val="2100"/>
              <a:buNone/>
              <a:defRPr/>
            </a:lvl6pPr>
            <a:lvl7pPr indent="-228600" lvl="6" marL="3200400" algn="l">
              <a:lnSpc>
                <a:spcPct val="90000"/>
              </a:lnSpc>
              <a:spcBef>
                <a:spcPts val="600"/>
              </a:spcBef>
              <a:spcAft>
                <a:spcPts val="0"/>
              </a:spcAft>
              <a:buClr>
                <a:schemeClr val="dk1"/>
              </a:buClr>
              <a:buSzPts val="2100"/>
              <a:buNone/>
              <a:defRPr/>
            </a:lvl7pPr>
            <a:lvl8pPr indent="-228600" lvl="7" marL="3657600" algn="l">
              <a:lnSpc>
                <a:spcPct val="90000"/>
              </a:lnSpc>
              <a:spcBef>
                <a:spcPts val="600"/>
              </a:spcBef>
              <a:spcAft>
                <a:spcPts val="0"/>
              </a:spcAft>
              <a:buClr>
                <a:schemeClr val="dk1"/>
              </a:buClr>
              <a:buSzPts val="2100"/>
              <a:buNone/>
              <a:defRPr/>
            </a:lvl8pPr>
            <a:lvl9pPr indent="-228600" lvl="8" marL="4114800" algn="l">
              <a:lnSpc>
                <a:spcPct val="90000"/>
              </a:lnSpc>
              <a:spcBef>
                <a:spcPts val="600"/>
              </a:spcBef>
              <a:spcAft>
                <a:spcPts val="0"/>
              </a:spcAft>
              <a:buClr>
                <a:schemeClr val="dk1"/>
              </a:buClr>
              <a:buSzPts val="2100"/>
              <a:buNone/>
              <a:defRPr/>
            </a:lvl9pPr>
          </a:lstStyle>
          <a:p/>
        </p:txBody>
      </p:sp>
      <p:sp>
        <p:nvSpPr>
          <p:cNvPr id="91" name="Google Shape;91;g107cfc719be_0_284"/>
          <p:cNvSpPr txBox="1"/>
          <p:nvPr>
            <p:ph idx="10" type="dt"/>
          </p:nvPr>
        </p:nvSpPr>
        <p:spPr>
          <a:xfrm>
            <a:off x="894080" y="9040142"/>
            <a:ext cx="2926200" cy="519300"/>
          </a:xfrm>
          <a:prstGeom prst="rect">
            <a:avLst/>
          </a:prstGeom>
          <a:noFill/>
          <a:ln>
            <a:noFill/>
          </a:ln>
        </p:spPr>
        <p:txBody>
          <a:bodyPr anchorCtr="0" anchor="ctr" bIns="54175" lIns="108350" spcFirstLastPara="1" rIns="108350" wrap="square" tIns="54175">
            <a:noAutofit/>
          </a:bodyPr>
          <a:lstStyle>
            <a:lvl1pPr lvl="0"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92" name="Google Shape;92;g107cfc719be_0_284"/>
          <p:cNvSpPr txBox="1"/>
          <p:nvPr>
            <p:ph idx="11" type="ftr"/>
          </p:nvPr>
        </p:nvSpPr>
        <p:spPr>
          <a:xfrm>
            <a:off x="4307840" y="9040142"/>
            <a:ext cx="4389000" cy="519300"/>
          </a:xfrm>
          <a:prstGeom prst="rect">
            <a:avLst/>
          </a:prstGeom>
          <a:noFill/>
          <a:ln>
            <a:noFill/>
          </a:ln>
        </p:spPr>
        <p:txBody>
          <a:bodyPr anchorCtr="0" anchor="ctr" bIns="54175" lIns="108350" spcFirstLastPara="1" rIns="108350" wrap="square" tIns="54175">
            <a:noAutofit/>
          </a:bodyPr>
          <a:lstStyle>
            <a:lvl1pPr lvl="0" marR="0" rtl="0" algn="ctr">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700"/>
              <a:buFont typeface="Arial"/>
              <a:buNone/>
              <a:defRPr b="0" i="0" sz="1700" u="none" cap="none" strike="noStrike">
                <a:solidFill>
                  <a:srgbClr val="000000"/>
                </a:solidFill>
                <a:latin typeface="Arial"/>
                <a:ea typeface="Arial"/>
                <a:cs typeface="Arial"/>
                <a:sym typeface="Arial"/>
              </a:defRPr>
            </a:lvl9pPr>
          </a:lstStyle>
          <a:p/>
        </p:txBody>
      </p:sp>
      <p:sp>
        <p:nvSpPr>
          <p:cNvPr id="93" name="Google Shape;93;g107cfc719be_0_284"/>
          <p:cNvSpPr txBox="1"/>
          <p:nvPr>
            <p:ph idx="12" type="sldNum"/>
          </p:nvPr>
        </p:nvSpPr>
        <p:spPr>
          <a:xfrm>
            <a:off x="9184640" y="9040142"/>
            <a:ext cx="2926200" cy="386400"/>
          </a:xfrm>
          <a:prstGeom prst="rect">
            <a:avLst/>
          </a:prstGeom>
          <a:noFill/>
          <a:ln>
            <a:noFill/>
          </a:ln>
        </p:spPr>
        <p:txBody>
          <a:bodyPr anchorCtr="0" anchor="ctr" bIns="54175" lIns="108350" spcFirstLastPara="1" rIns="108350" wrap="square" tIns="54175">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showMasterSp="0">
  <p:cSld name="Title Only 0">
    <p:spTree>
      <p:nvGrpSpPr>
        <p:cNvPr id="15" name="Shape 15"/>
        <p:cNvGrpSpPr/>
        <p:nvPr/>
      </p:nvGrpSpPr>
      <p:grpSpPr>
        <a:xfrm>
          <a:off x="0" y="0"/>
          <a:ext cx="0" cy="0"/>
          <a:chOff x="0" y="0"/>
          <a:chExt cx="0" cy="0"/>
        </a:xfrm>
      </p:grpSpPr>
      <p:sp>
        <p:nvSpPr>
          <p:cNvPr id="16" name="Google Shape;16;g107cfc719be_0_196"/>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17" name="Google Shape;17;g107cfc719be_0_196"/>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 name="Shape 18"/>
        <p:cNvGrpSpPr/>
        <p:nvPr/>
      </p:nvGrpSpPr>
      <p:grpSpPr>
        <a:xfrm>
          <a:off x="0" y="0"/>
          <a:ext cx="0" cy="0"/>
          <a:chOff x="0" y="0"/>
          <a:chExt cx="0" cy="0"/>
        </a:xfrm>
      </p:grpSpPr>
      <p:sp>
        <p:nvSpPr>
          <p:cNvPr id="19" name="Google Shape;19;p20"/>
          <p:cNvSpPr txBox="1"/>
          <p:nvPr>
            <p:ph type="title"/>
          </p:nvPr>
        </p:nvSpPr>
        <p:spPr>
          <a:xfrm>
            <a:off x="1348712" y="4085587"/>
            <a:ext cx="10307375"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1" type="ftr"/>
          </p:nvPr>
        </p:nvSpPr>
        <p:spPr>
          <a:xfrm>
            <a:off x="4421632" y="9070848"/>
            <a:ext cx="4161536" cy="48768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0" type="dt"/>
          </p:nvPr>
        </p:nvSpPr>
        <p:spPr>
          <a:xfrm>
            <a:off x="650240" y="9070848"/>
            <a:ext cx="2991104" cy="4876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9363456" y="9070848"/>
            <a:ext cx="2991104" cy="48768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0" showMasterSp="0">
  <p:cSld name="Title and Content 0">
    <p:spTree>
      <p:nvGrpSpPr>
        <p:cNvPr id="23" name="Shape 23"/>
        <p:cNvGrpSpPr/>
        <p:nvPr/>
      </p:nvGrpSpPr>
      <p:grpSpPr>
        <a:xfrm>
          <a:off x="0" y="0"/>
          <a:ext cx="0" cy="0"/>
          <a:chOff x="0" y="0"/>
          <a:chExt cx="0" cy="0"/>
        </a:xfrm>
      </p:grpSpPr>
      <p:sp>
        <p:nvSpPr>
          <p:cNvPr id="24" name="Google Shape;24;g107cfc719be_0_192"/>
          <p:cNvSpPr txBox="1"/>
          <p:nvPr>
            <p:ph type="title"/>
          </p:nvPr>
        </p:nvSpPr>
        <p:spPr>
          <a:xfrm>
            <a:off x="3478295" y="4320027"/>
            <a:ext cx="6048300" cy="8484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2A2CA8"/>
              </a:buClr>
              <a:buSzPts val="1800"/>
              <a:buNone/>
              <a:defRPr/>
            </a:lvl1pPr>
            <a:lvl2pPr lvl="1" algn="l">
              <a:lnSpc>
                <a:spcPct val="100000"/>
              </a:lnSpc>
              <a:spcBef>
                <a:spcPts val="0"/>
              </a:spcBef>
              <a:spcAft>
                <a:spcPts val="0"/>
              </a:spcAft>
              <a:buClr>
                <a:srgbClr val="2A2CA8"/>
              </a:buClr>
              <a:buSzPts val="1800"/>
              <a:buNone/>
              <a:defRPr/>
            </a:lvl2pPr>
            <a:lvl3pPr lvl="2" algn="l">
              <a:lnSpc>
                <a:spcPct val="100000"/>
              </a:lnSpc>
              <a:spcBef>
                <a:spcPts val="0"/>
              </a:spcBef>
              <a:spcAft>
                <a:spcPts val="0"/>
              </a:spcAft>
              <a:buClr>
                <a:srgbClr val="2A2CA8"/>
              </a:buClr>
              <a:buSzPts val="1800"/>
              <a:buNone/>
              <a:defRPr/>
            </a:lvl3pPr>
            <a:lvl4pPr lvl="3" algn="l">
              <a:lnSpc>
                <a:spcPct val="100000"/>
              </a:lnSpc>
              <a:spcBef>
                <a:spcPts val="0"/>
              </a:spcBef>
              <a:spcAft>
                <a:spcPts val="0"/>
              </a:spcAft>
              <a:buClr>
                <a:srgbClr val="2A2CA8"/>
              </a:buClr>
              <a:buSzPts val="1800"/>
              <a:buNone/>
              <a:defRPr/>
            </a:lvl4pPr>
            <a:lvl5pPr lvl="4" algn="l">
              <a:lnSpc>
                <a:spcPct val="100000"/>
              </a:lnSpc>
              <a:spcBef>
                <a:spcPts val="0"/>
              </a:spcBef>
              <a:spcAft>
                <a:spcPts val="0"/>
              </a:spcAft>
              <a:buClr>
                <a:srgbClr val="2A2CA8"/>
              </a:buClr>
              <a:buSzPts val="1800"/>
              <a:buNone/>
              <a:defRPr/>
            </a:lvl5pPr>
            <a:lvl6pPr lvl="5" algn="l">
              <a:lnSpc>
                <a:spcPct val="100000"/>
              </a:lnSpc>
              <a:spcBef>
                <a:spcPts val="0"/>
              </a:spcBef>
              <a:spcAft>
                <a:spcPts val="0"/>
              </a:spcAft>
              <a:buClr>
                <a:srgbClr val="2A2CA8"/>
              </a:buClr>
              <a:buSzPts val="1800"/>
              <a:buNone/>
              <a:defRPr/>
            </a:lvl6pPr>
            <a:lvl7pPr lvl="6" algn="l">
              <a:lnSpc>
                <a:spcPct val="100000"/>
              </a:lnSpc>
              <a:spcBef>
                <a:spcPts val="0"/>
              </a:spcBef>
              <a:spcAft>
                <a:spcPts val="0"/>
              </a:spcAft>
              <a:buClr>
                <a:srgbClr val="2A2CA8"/>
              </a:buClr>
              <a:buSzPts val="1800"/>
              <a:buNone/>
              <a:defRPr/>
            </a:lvl7pPr>
            <a:lvl8pPr lvl="7" algn="l">
              <a:lnSpc>
                <a:spcPct val="100000"/>
              </a:lnSpc>
              <a:spcBef>
                <a:spcPts val="0"/>
              </a:spcBef>
              <a:spcAft>
                <a:spcPts val="0"/>
              </a:spcAft>
              <a:buClr>
                <a:srgbClr val="2A2CA8"/>
              </a:buClr>
              <a:buSzPts val="1800"/>
              <a:buNone/>
              <a:defRPr/>
            </a:lvl8pPr>
            <a:lvl9pPr lvl="8" algn="l">
              <a:lnSpc>
                <a:spcPct val="100000"/>
              </a:lnSpc>
              <a:spcBef>
                <a:spcPts val="0"/>
              </a:spcBef>
              <a:spcAft>
                <a:spcPts val="0"/>
              </a:spcAft>
              <a:buClr>
                <a:srgbClr val="2A2CA8"/>
              </a:buClr>
              <a:buSzPts val="1800"/>
              <a:buNone/>
              <a:defRPr/>
            </a:lvl9pPr>
          </a:lstStyle>
          <a:p/>
        </p:txBody>
      </p:sp>
      <p:sp>
        <p:nvSpPr>
          <p:cNvPr id="25" name="Google Shape;25;g107cfc719be_0_192"/>
          <p:cNvSpPr txBox="1"/>
          <p:nvPr>
            <p:ph idx="1" type="body"/>
          </p:nvPr>
        </p:nvSpPr>
        <p:spPr>
          <a:xfrm>
            <a:off x="1271269" y="1985260"/>
            <a:ext cx="10462200" cy="47193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E0E12"/>
              </a:buClr>
              <a:buSzPts val="1800"/>
              <a:buNone/>
              <a:defRPr/>
            </a:lvl1pPr>
            <a:lvl2pPr indent="-228600" lvl="1" marL="914400" algn="l">
              <a:lnSpc>
                <a:spcPct val="100000"/>
              </a:lnSpc>
              <a:spcBef>
                <a:spcPts val="0"/>
              </a:spcBef>
              <a:spcAft>
                <a:spcPts val="0"/>
              </a:spcAft>
              <a:buClr>
                <a:srgbClr val="0E0E12"/>
              </a:buClr>
              <a:buSzPts val="1800"/>
              <a:buNone/>
              <a:defRPr/>
            </a:lvl2pPr>
            <a:lvl3pPr indent="-228600" lvl="2" marL="1371600" algn="l">
              <a:lnSpc>
                <a:spcPct val="100000"/>
              </a:lnSpc>
              <a:spcBef>
                <a:spcPts val="0"/>
              </a:spcBef>
              <a:spcAft>
                <a:spcPts val="0"/>
              </a:spcAft>
              <a:buClr>
                <a:srgbClr val="0E0E12"/>
              </a:buClr>
              <a:buSzPts val="1800"/>
              <a:buNone/>
              <a:defRPr/>
            </a:lvl3pPr>
            <a:lvl4pPr indent="-228600" lvl="3" marL="1828800" algn="l">
              <a:lnSpc>
                <a:spcPct val="100000"/>
              </a:lnSpc>
              <a:spcBef>
                <a:spcPts val="0"/>
              </a:spcBef>
              <a:spcAft>
                <a:spcPts val="0"/>
              </a:spcAft>
              <a:buClr>
                <a:srgbClr val="0E0E12"/>
              </a:buClr>
              <a:buSzPts val="1800"/>
              <a:buNone/>
              <a:defRPr/>
            </a:lvl4pPr>
            <a:lvl5pPr indent="-228600" lvl="4" marL="2286000" algn="l">
              <a:lnSpc>
                <a:spcPct val="100000"/>
              </a:lnSpc>
              <a:spcBef>
                <a:spcPts val="0"/>
              </a:spcBef>
              <a:spcAft>
                <a:spcPts val="0"/>
              </a:spcAft>
              <a:buClr>
                <a:srgbClr val="0E0E12"/>
              </a:buClr>
              <a:buSzPts val="1800"/>
              <a:buNone/>
              <a:defRPr/>
            </a:lvl5pPr>
            <a:lvl6pPr indent="-228600" lvl="5" marL="2743200" algn="l">
              <a:lnSpc>
                <a:spcPct val="100000"/>
              </a:lnSpc>
              <a:spcBef>
                <a:spcPts val="0"/>
              </a:spcBef>
              <a:spcAft>
                <a:spcPts val="0"/>
              </a:spcAft>
              <a:buClr>
                <a:srgbClr val="0E0E12"/>
              </a:buClr>
              <a:buSzPts val="1800"/>
              <a:buNone/>
              <a:defRPr/>
            </a:lvl6pPr>
            <a:lvl7pPr indent="-228600" lvl="6" marL="3200400" algn="l">
              <a:lnSpc>
                <a:spcPct val="100000"/>
              </a:lnSpc>
              <a:spcBef>
                <a:spcPts val="0"/>
              </a:spcBef>
              <a:spcAft>
                <a:spcPts val="0"/>
              </a:spcAft>
              <a:buClr>
                <a:srgbClr val="0E0E12"/>
              </a:buClr>
              <a:buSzPts val="1800"/>
              <a:buNone/>
              <a:defRPr/>
            </a:lvl7pPr>
            <a:lvl8pPr indent="-228600" lvl="7" marL="3657600" algn="l">
              <a:lnSpc>
                <a:spcPct val="100000"/>
              </a:lnSpc>
              <a:spcBef>
                <a:spcPts val="0"/>
              </a:spcBef>
              <a:spcAft>
                <a:spcPts val="0"/>
              </a:spcAft>
              <a:buClr>
                <a:srgbClr val="0E0E12"/>
              </a:buClr>
              <a:buSzPts val="1800"/>
              <a:buNone/>
              <a:defRPr/>
            </a:lvl8pPr>
            <a:lvl9pPr indent="-228600" lvl="8" marL="4114800" algn="l">
              <a:lnSpc>
                <a:spcPct val="100000"/>
              </a:lnSpc>
              <a:spcBef>
                <a:spcPts val="0"/>
              </a:spcBef>
              <a:spcAft>
                <a:spcPts val="0"/>
              </a:spcAft>
              <a:buClr>
                <a:srgbClr val="0E0E12"/>
              </a:buClr>
              <a:buSzPts val="1800"/>
              <a:buNone/>
              <a:defRPr/>
            </a:lvl9pPr>
          </a:lstStyle>
          <a:p/>
        </p:txBody>
      </p:sp>
      <p:sp>
        <p:nvSpPr>
          <p:cNvPr id="26" name="Google Shape;26;g107cfc719be_0_192"/>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21"/>
          <p:cNvSpPr txBox="1"/>
          <p:nvPr>
            <p:ph type="title"/>
          </p:nvPr>
        </p:nvSpPr>
        <p:spPr>
          <a:xfrm>
            <a:off x="1348712" y="4085587"/>
            <a:ext cx="10307375"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2702769" y="3548244"/>
            <a:ext cx="7599260" cy="383603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21"/>
          <p:cNvSpPr txBox="1"/>
          <p:nvPr>
            <p:ph idx="11" type="ftr"/>
          </p:nvPr>
        </p:nvSpPr>
        <p:spPr>
          <a:xfrm>
            <a:off x="4421632" y="9070848"/>
            <a:ext cx="4161536" cy="48768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0" type="dt"/>
          </p:nvPr>
        </p:nvSpPr>
        <p:spPr>
          <a:xfrm>
            <a:off x="650240" y="9070848"/>
            <a:ext cx="2991104" cy="4876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9363456" y="9070848"/>
            <a:ext cx="2991104" cy="48768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33" name="Shape 33"/>
        <p:cNvGrpSpPr/>
        <p:nvPr/>
      </p:nvGrpSpPr>
      <p:grpSpPr>
        <a:xfrm>
          <a:off x="0" y="0"/>
          <a:ext cx="0" cy="0"/>
          <a:chOff x="0" y="0"/>
          <a:chExt cx="0" cy="0"/>
        </a:xfrm>
      </p:grpSpPr>
      <p:sp>
        <p:nvSpPr>
          <p:cNvPr id="34" name="Google Shape;34;g107cfc719be_0_199"/>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sp>
        <p:nvSpPr>
          <p:cNvPr id="36" name="Google Shape;36;p22"/>
          <p:cNvSpPr txBox="1"/>
          <p:nvPr>
            <p:ph type="ctrTitle"/>
          </p:nvPr>
        </p:nvSpPr>
        <p:spPr>
          <a:xfrm>
            <a:off x="975360" y="3023616"/>
            <a:ext cx="11054080" cy="204825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 type="subTitle"/>
          </p:nvPr>
        </p:nvSpPr>
        <p:spPr>
          <a:xfrm>
            <a:off x="1950720" y="5462016"/>
            <a:ext cx="9103360" cy="24384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1" type="ftr"/>
          </p:nvPr>
        </p:nvSpPr>
        <p:spPr>
          <a:xfrm>
            <a:off x="4421632" y="9070848"/>
            <a:ext cx="4161536" cy="48768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0" type="dt"/>
          </p:nvPr>
        </p:nvSpPr>
        <p:spPr>
          <a:xfrm>
            <a:off x="650240" y="9070848"/>
            <a:ext cx="2991104" cy="4876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2" type="sldNum"/>
          </p:nvPr>
        </p:nvSpPr>
        <p:spPr>
          <a:xfrm>
            <a:off x="9363456" y="9070848"/>
            <a:ext cx="2991104" cy="48768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 name="Shape 41"/>
        <p:cNvGrpSpPr/>
        <p:nvPr/>
      </p:nvGrpSpPr>
      <p:grpSpPr>
        <a:xfrm>
          <a:off x="0" y="0"/>
          <a:ext cx="0" cy="0"/>
          <a:chOff x="0" y="0"/>
          <a:chExt cx="0" cy="0"/>
        </a:xfrm>
      </p:grpSpPr>
      <p:sp>
        <p:nvSpPr>
          <p:cNvPr id="42" name="Google Shape;42;p23"/>
          <p:cNvSpPr txBox="1"/>
          <p:nvPr>
            <p:ph type="title"/>
          </p:nvPr>
        </p:nvSpPr>
        <p:spPr>
          <a:xfrm>
            <a:off x="1348712" y="4085587"/>
            <a:ext cx="10307375"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 type="body"/>
          </p:nvPr>
        </p:nvSpPr>
        <p:spPr>
          <a:xfrm>
            <a:off x="650240" y="2243328"/>
            <a:ext cx="5657088" cy="643737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23"/>
          <p:cNvSpPr txBox="1"/>
          <p:nvPr>
            <p:ph idx="2" type="body"/>
          </p:nvPr>
        </p:nvSpPr>
        <p:spPr>
          <a:xfrm>
            <a:off x="6697472" y="2243328"/>
            <a:ext cx="5657088" cy="643737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 name="Google Shape;45;p23"/>
          <p:cNvSpPr txBox="1"/>
          <p:nvPr>
            <p:ph idx="11" type="ftr"/>
          </p:nvPr>
        </p:nvSpPr>
        <p:spPr>
          <a:xfrm>
            <a:off x="4421632" y="9070848"/>
            <a:ext cx="4161536" cy="48768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0" type="dt"/>
          </p:nvPr>
        </p:nvSpPr>
        <p:spPr>
          <a:xfrm>
            <a:off x="650240" y="9070848"/>
            <a:ext cx="2991104" cy="4876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2" type="sldNum"/>
          </p:nvPr>
        </p:nvSpPr>
        <p:spPr>
          <a:xfrm>
            <a:off x="9363456" y="9070848"/>
            <a:ext cx="2991104" cy="48768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48" name="Shape 48"/>
        <p:cNvGrpSpPr/>
        <p:nvPr/>
      </p:nvGrpSpPr>
      <p:grpSpPr>
        <a:xfrm>
          <a:off x="0" y="0"/>
          <a:ext cx="0" cy="0"/>
          <a:chOff x="0" y="0"/>
          <a:chExt cx="0" cy="0"/>
        </a:xfrm>
      </p:grpSpPr>
      <p:sp>
        <p:nvSpPr>
          <p:cNvPr id="49" name="Google Shape;49;g107cfc719be_0_535"/>
          <p:cNvSpPr txBox="1"/>
          <p:nvPr>
            <p:ph type="title"/>
          </p:nvPr>
        </p:nvSpPr>
        <p:spPr>
          <a:xfrm>
            <a:off x="894080" y="519289"/>
            <a:ext cx="11216700" cy="1885500"/>
          </a:xfrm>
          <a:prstGeom prst="rect">
            <a:avLst/>
          </a:prstGeom>
          <a:noFill/>
          <a:ln>
            <a:noFill/>
          </a:ln>
        </p:spPr>
        <p:txBody>
          <a:bodyPr anchorCtr="0" anchor="ctr" bIns="54175" lIns="108350" spcFirstLastPara="1" rIns="108350" wrap="square" tIns="54175">
            <a:spAutoFit/>
          </a:bodyPr>
          <a:lstStyle>
            <a:lvl1pPr lvl="0" algn="l">
              <a:lnSpc>
                <a:spcPct val="90000"/>
              </a:lnSpc>
              <a:spcBef>
                <a:spcPts val="0"/>
              </a:spcBef>
              <a:spcAft>
                <a:spcPts val="0"/>
              </a:spcAft>
              <a:buClr>
                <a:srgbClr val="A5A5A5"/>
              </a:buClr>
              <a:buSzPts val="21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107cfc719be_0_535"/>
          <p:cNvSpPr txBox="1"/>
          <p:nvPr>
            <p:ph idx="1" type="body"/>
          </p:nvPr>
        </p:nvSpPr>
        <p:spPr>
          <a:xfrm>
            <a:off x="894080" y="2596444"/>
            <a:ext cx="5526900" cy="6188400"/>
          </a:xfrm>
          <a:prstGeom prst="rect">
            <a:avLst/>
          </a:prstGeom>
          <a:noFill/>
          <a:ln>
            <a:noFill/>
          </a:ln>
        </p:spPr>
        <p:txBody>
          <a:bodyPr anchorCtr="0" anchor="t" bIns="54175" lIns="108350" spcFirstLastPara="1" rIns="108350" wrap="square" tIns="54175">
            <a:spAutoFit/>
          </a:bodyPr>
          <a:lstStyle>
            <a:lvl1pPr indent="-228600" lvl="0" marL="457200" algn="l">
              <a:lnSpc>
                <a:spcPct val="90000"/>
              </a:lnSpc>
              <a:spcBef>
                <a:spcPts val="1200"/>
              </a:spcBef>
              <a:spcAft>
                <a:spcPts val="0"/>
              </a:spcAft>
              <a:buClr>
                <a:schemeClr val="dk1"/>
              </a:buClr>
              <a:buSzPts val="2100"/>
              <a:buNone/>
              <a:defRPr/>
            </a:lvl1pPr>
            <a:lvl2pPr indent="-228600" lvl="1" marL="914400" algn="l">
              <a:lnSpc>
                <a:spcPct val="90000"/>
              </a:lnSpc>
              <a:spcBef>
                <a:spcPts val="600"/>
              </a:spcBef>
              <a:spcAft>
                <a:spcPts val="0"/>
              </a:spcAft>
              <a:buClr>
                <a:schemeClr val="dk1"/>
              </a:buClr>
              <a:buSzPts val="2100"/>
              <a:buNone/>
              <a:defRPr/>
            </a:lvl2pPr>
            <a:lvl3pPr indent="-228600" lvl="2" marL="1371600" algn="l">
              <a:lnSpc>
                <a:spcPct val="90000"/>
              </a:lnSpc>
              <a:spcBef>
                <a:spcPts val="600"/>
              </a:spcBef>
              <a:spcAft>
                <a:spcPts val="0"/>
              </a:spcAft>
              <a:buClr>
                <a:schemeClr val="dk1"/>
              </a:buClr>
              <a:buSzPts val="2100"/>
              <a:buNone/>
              <a:defRPr/>
            </a:lvl3pPr>
            <a:lvl4pPr indent="-228600" lvl="3" marL="1828800" algn="l">
              <a:lnSpc>
                <a:spcPct val="90000"/>
              </a:lnSpc>
              <a:spcBef>
                <a:spcPts val="600"/>
              </a:spcBef>
              <a:spcAft>
                <a:spcPts val="0"/>
              </a:spcAft>
              <a:buClr>
                <a:schemeClr val="dk1"/>
              </a:buClr>
              <a:buSzPts val="2100"/>
              <a:buNone/>
              <a:defRPr/>
            </a:lvl4pPr>
            <a:lvl5pPr indent="-228600" lvl="4" marL="2286000" algn="l">
              <a:lnSpc>
                <a:spcPct val="90000"/>
              </a:lnSpc>
              <a:spcBef>
                <a:spcPts val="600"/>
              </a:spcBef>
              <a:spcAft>
                <a:spcPts val="0"/>
              </a:spcAft>
              <a:buClr>
                <a:schemeClr val="dk1"/>
              </a:buClr>
              <a:buSzPts val="2100"/>
              <a:buNone/>
              <a:defRPr/>
            </a:lvl5pPr>
            <a:lvl6pPr indent="-228600" lvl="5" marL="2743200" algn="l">
              <a:lnSpc>
                <a:spcPct val="90000"/>
              </a:lnSpc>
              <a:spcBef>
                <a:spcPts val="600"/>
              </a:spcBef>
              <a:spcAft>
                <a:spcPts val="0"/>
              </a:spcAft>
              <a:buClr>
                <a:schemeClr val="dk1"/>
              </a:buClr>
              <a:buSzPts val="2100"/>
              <a:buNone/>
              <a:defRPr/>
            </a:lvl6pPr>
            <a:lvl7pPr indent="-228600" lvl="6" marL="3200400" algn="l">
              <a:lnSpc>
                <a:spcPct val="90000"/>
              </a:lnSpc>
              <a:spcBef>
                <a:spcPts val="600"/>
              </a:spcBef>
              <a:spcAft>
                <a:spcPts val="0"/>
              </a:spcAft>
              <a:buClr>
                <a:schemeClr val="dk1"/>
              </a:buClr>
              <a:buSzPts val="2100"/>
              <a:buNone/>
              <a:defRPr/>
            </a:lvl7pPr>
            <a:lvl8pPr indent="-228600" lvl="7" marL="3657600" algn="l">
              <a:lnSpc>
                <a:spcPct val="90000"/>
              </a:lnSpc>
              <a:spcBef>
                <a:spcPts val="600"/>
              </a:spcBef>
              <a:spcAft>
                <a:spcPts val="0"/>
              </a:spcAft>
              <a:buClr>
                <a:schemeClr val="dk1"/>
              </a:buClr>
              <a:buSzPts val="2100"/>
              <a:buNone/>
              <a:defRPr/>
            </a:lvl8pPr>
            <a:lvl9pPr indent="-228600" lvl="8" marL="4114800" algn="l">
              <a:lnSpc>
                <a:spcPct val="90000"/>
              </a:lnSpc>
              <a:spcBef>
                <a:spcPts val="600"/>
              </a:spcBef>
              <a:spcAft>
                <a:spcPts val="0"/>
              </a:spcAft>
              <a:buClr>
                <a:schemeClr val="dk1"/>
              </a:buClr>
              <a:buSzPts val="2100"/>
              <a:buNone/>
              <a:defRPr/>
            </a:lvl9pPr>
          </a:lstStyle>
          <a:p/>
        </p:txBody>
      </p:sp>
      <p:sp>
        <p:nvSpPr>
          <p:cNvPr id="51" name="Google Shape;51;g107cfc719be_0_535"/>
          <p:cNvSpPr txBox="1"/>
          <p:nvPr>
            <p:ph idx="2" type="body"/>
          </p:nvPr>
        </p:nvSpPr>
        <p:spPr>
          <a:xfrm>
            <a:off x="6583680" y="2596444"/>
            <a:ext cx="5526900" cy="6188400"/>
          </a:xfrm>
          <a:prstGeom prst="rect">
            <a:avLst/>
          </a:prstGeom>
          <a:noFill/>
          <a:ln>
            <a:noFill/>
          </a:ln>
        </p:spPr>
        <p:txBody>
          <a:bodyPr anchorCtr="0" anchor="t" bIns="54175" lIns="108350" spcFirstLastPara="1" rIns="108350" wrap="square" tIns="54175">
            <a:spAutoFit/>
          </a:bodyPr>
          <a:lstStyle>
            <a:lvl1pPr indent="-228600" lvl="0" marL="457200" algn="l">
              <a:lnSpc>
                <a:spcPct val="90000"/>
              </a:lnSpc>
              <a:spcBef>
                <a:spcPts val="1200"/>
              </a:spcBef>
              <a:spcAft>
                <a:spcPts val="0"/>
              </a:spcAft>
              <a:buClr>
                <a:schemeClr val="dk1"/>
              </a:buClr>
              <a:buSzPts val="2100"/>
              <a:buNone/>
              <a:defRPr/>
            </a:lvl1pPr>
            <a:lvl2pPr indent="-228600" lvl="1" marL="914400" algn="l">
              <a:lnSpc>
                <a:spcPct val="90000"/>
              </a:lnSpc>
              <a:spcBef>
                <a:spcPts val="600"/>
              </a:spcBef>
              <a:spcAft>
                <a:spcPts val="0"/>
              </a:spcAft>
              <a:buClr>
                <a:schemeClr val="dk1"/>
              </a:buClr>
              <a:buSzPts val="2100"/>
              <a:buNone/>
              <a:defRPr/>
            </a:lvl2pPr>
            <a:lvl3pPr indent="-228600" lvl="2" marL="1371600" algn="l">
              <a:lnSpc>
                <a:spcPct val="90000"/>
              </a:lnSpc>
              <a:spcBef>
                <a:spcPts val="600"/>
              </a:spcBef>
              <a:spcAft>
                <a:spcPts val="0"/>
              </a:spcAft>
              <a:buClr>
                <a:schemeClr val="dk1"/>
              </a:buClr>
              <a:buSzPts val="2100"/>
              <a:buNone/>
              <a:defRPr/>
            </a:lvl3pPr>
            <a:lvl4pPr indent="-228600" lvl="3" marL="1828800" algn="l">
              <a:lnSpc>
                <a:spcPct val="90000"/>
              </a:lnSpc>
              <a:spcBef>
                <a:spcPts val="600"/>
              </a:spcBef>
              <a:spcAft>
                <a:spcPts val="0"/>
              </a:spcAft>
              <a:buClr>
                <a:schemeClr val="dk1"/>
              </a:buClr>
              <a:buSzPts val="2100"/>
              <a:buNone/>
              <a:defRPr/>
            </a:lvl4pPr>
            <a:lvl5pPr indent="-228600" lvl="4" marL="2286000" algn="l">
              <a:lnSpc>
                <a:spcPct val="90000"/>
              </a:lnSpc>
              <a:spcBef>
                <a:spcPts val="600"/>
              </a:spcBef>
              <a:spcAft>
                <a:spcPts val="0"/>
              </a:spcAft>
              <a:buClr>
                <a:schemeClr val="dk1"/>
              </a:buClr>
              <a:buSzPts val="2100"/>
              <a:buNone/>
              <a:defRPr/>
            </a:lvl5pPr>
            <a:lvl6pPr indent="-228600" lvl="5" marL="2743200" algn="l">
              <a:lnSpc>
                <a:spcPct val="90000"/>
              </a:lnSpc>
              <a:spcBef>
                <a:spcPts val="600"/>
              </a:spcBef>
              <a:spcAft>
                <a:spcPts val="0"/>
              </a:spcAft>
              <a:buClr>
                <a:schemeClr val="dk1"/>
              </a:buClr>
              <a:buSzPts val="2100"/>
              <a:buNone/>
              <a:defRPr/>
            </a:lvl6pPr>
            <a:lvl7pPr indent="-228600" lvl="6" marL="3200400" algn="l">
              <a:lnSpc>
                <a:spcPct val="90000"/>
              </a:lnSpc>
              <a:spcBef>
                <a:spcPts val="600"/>
              </a:spcBef>
              <a:spcAft>
                <a:spcPts val="0"/>
              </a:spcAft>
              <a:buClr>
                <a:schemeClr val="dk1"/>
              </a:buClr>
              <a:buSzPts val="2100"/>
              <a:buNone/>
              <a:defRPr/>
            </a:lvl7pPr>
            <a:lvl8pPr indent="-228600" lvl="7" marL="3657600" algn="l">
              <a:lnSpc>
                <a:spcPct val="90000"/>
              </a:lnSpc>
              <a:spcBef>
                <a:spcPts val="600"/>
              </a:spcBef>
              <a:spcAft>
                <a:spcPts val="0"/>
              </a:spcAft>
              <a:buClr>
                <a:schemeClr val="dk1"/>
              </a:buClr>
              <a:buSzPts val="2100"/>
              <a:buNone/>
              <a:defRPr/>
            </a:lvl8pPr>
            <a:lvl9pPr indent="-228600" lvl="8" marL="4114800" algn="l">
              <a:lnSpc>
                <a:spcPct val="90000"/>
              </a:lnSpc>
              <a:spcBef>
                <a:spcPts val="600"/>
              </a:spcBef>
              <a:spcAft>
                <a:spcPts val="0"/>
              </a:spcAft>
              <a:buClr>
                <a:schemeClr val="dk1"/>
              </a:buClr>
              <a:buSzPts val="2100"/>
              <a:buNone/>
              <a:defRPr/>
            </a:lvl9pPr>
          </a:lstStyle>
          <a:p/>
        </p:txBody>
      </p:sp>
      <p:sp>
        <p:nvSpPr>
          <p:cNvPr id="52" name="Google Shape;52;g107cfc719be_0_535"/>
          <p:cNvSpPr txBox="1"/>
          <p:nvPr>
            <p:ph idx="10" type="dt"/>
          </p:nvPr>
        </p:nvSpPr>
        <p:spPr>
          <a:xfrm>
            <a:off x="894080" y="9040142"/>
            <a:ext cx="2926200" cy="519300"/>
          </a:xfrm>
          <a:prstGeom prst="rect">
            <a:avLst/>
          </a:prstGeom>
          <a:noFill/>
          <a:ln>
            <a:noFill/>
          </a:ln>
        </p:spPr>
        <p:txBody>
          <a:bodyPr anchorCtr="0" anchor="ctr" bIns="54175" lIns="108350" spcFirstLastPara="1" rIns="108350" wrap="square" tIns="54175">
            <a:spAutoFit/>
          </a:bodyPr>
          <a:lstStyle>
            <a:lvl1pPr lvl="0" algn="l">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p:txBody>
      </p:sp>
      <p:sp>
        <p:nvSpPr>
          <p:cNvPr id="53" name="Google Shape;53;g107cfc719be_0_535"/>
          <p:cNvSpPr txBox="1"/>
          <p:nvPr>
            <p:ph idx="11" type="ftr"/>
          </p:nvPr>
        </p:nvSpPr>
        <p:spPr>
          <a:xfrm>
            <a:off x="4307840" y="9040142"/>
            <a:ext cx="4389000" cy="519300"/>
          </a:xfrm>
          <a:prstGeom prst="rect">
            <a:avLst/>
          </a:prstGeom>
          <a:noFill/>
          <a:ln>
            <a:noFill/>
          </a:ln>
        </p:spPr>
        <p:txBody>
          <a:bodyPr anchorCtr="0" anchor="ctr" bIns="54175" lIns="108350" spcFirstLastPara="1" rIns="108350" wrap="square" tIns="54175">
            <a:spAutoFit/>
          </a:bodyPr>
          <a:lstStyle>
            <a:lvl1pPr lvl="0" algn="ctr">
              <a:lnSpc>
                <a:spcPct val="100000"/>
              </a:lnSpc>
              <a:spcBef>
                <a:spcPts val="0"/>
              </a:spcBef>
              <a:spcAft>
                <a:spcPts val="0"/>
              </a:spcAft>
              <a:buSzPts val="1700"/>
              <a:buNone/>
              <a:defRPr sz="1700"/>
            </a:lvl1pPr>
            <a:lvl2pPr lvl="1" algn="l">
              <a:lnSpc>
                <a:spcPct val="100000"/>
              </a:lnSpc>
              <a:spcBef>
                <a:spcPts val="0"/>
              </a:spcBef>
              <a:spcAft>
                <a:spcPts val="0"/>
              </a:spcAft>
              <a:buSzPts val="1700"/>
              <a:buNone/>
              <a:defRPr sz="1700"/>
            </a:lvl2pPr>
            <a:lvl3pPr lvl="2" algn="l">
              <a:lnSpc>
                <a:spcPct val="100000"/>
              </a:lnSpc>
              <a:spcBef>
                <a:spcPts val="0"/>
              </a:spcBef>
              <a:spcAft>
                <a:spcPts val="0"/>
              </a:spcAft>
              <a:buSzPts val="1700"/>
              <a:buNone/>
              <a:defRPr sz="1700"/>
            </a:lvl3pPr>
            <a:lvl4pPr lvl="3" algn="l">
              <a:lnSpc>
                <a:spcPct val="100000"/>
              </a:lnSpc>
              <a:spcBef>
                <a:spcPts val="0"/>
              </a:spcBef>
              <a:spcAft>
                <a:spcPts val="0"/>
              </a:spcAft>
              <a:buSzPts val="1700"/>
              <a:buNone/>
              <a:defRPr sz="1700"/>
            </a:lvl4pPr>
            <a:lvl5pPr lvl="4" algn="l">
              <a:lnSpc>
                <a:spcPct val="100000"/>
              </a:lnSpc>
              <a:spcBef>
                <a:spcPts val="0"/>
              </a:spcBef>
              <a:spcAft>
                <a:spcPts val="0"/>
              </a:spcAft>
              <a:buSzPts val="1700"/>
              <a:buNone/>
              <a:defRPr sz="1700"/>
            </a:lvl5pPr>
            <a:lvl6pPr lvl="5" algn="l">
              <a:lnSpc>
                <a:spcPct val="100000"/>
              </a:lnSpc>
              <a:spcBef>
                <a:spcPts val="0"/>
              </a:spcBef>
              <a:spcAft>
                <a:spcPts val="0"/>
              </a:spcAft>
              <a:buSzPts val="1700"/>
              <a:buNone/>
              <a:defRPr sz="1700"/>
            </a:lvl6pPr>
            <a:lvl7pPr lvl="6" algn="l">
              <a:lnSpc>
                <a:spcPct val="100000"/>
              </a:lnSpc>
              <a:spcBef>
                <a:spcPts val="0"/>
              </a:spcBef>
              <a:spcAft>
                <a:spcPts val="0"/>
              </a:spcAft>
              <a:buSzPts val="1700"/>
              <a:buNone/>
              <a:defRPr sz="1700"/>
            </a:lvl7pPr>
            <a:lvl8pPr lvl="7" algn="l">
              <a:lnSpc>
                <a:spcPct val="100000"/>
              </a:lnSpc>
              <a:spcBef>
                <a:spcPts val="0"/>
              </a:spcBef>
              <a:spcAft>
                <a:spcPts val="0"/>
              </a:spcAft>
              <a:buSzPts val="1700"/>
              <a:buNone/>
              <a:defRPr sz="1700"/>
            </a:lvl8pPr>
            <a:lvl9pPr lvl="8" algn="l">
              <a:lnSpc>
                <a:spcPct val="100000"/>
              </a:lnSpc>
              <a:spcBef>
                <a:spcPts val="0"/>
              </a:spcBef>
              <a:spcAft>
                <a:spcPts val="0"/>
              </a:spcAft>
              <a:buSzPts val="1700"/>
              <a:buNone/>
              <a:defRPr sz="1700"/>
            </a:lvl9pPr>
          </a:lstStyle>
          <a:p/>
        </p:txBody>
      </p:sp>
      <p:sp>
        <p:nvSpPr>
          <p:cNvPr id="54" name="Google Shape;54;g107cfc719be_0_535"/>
          <p:cNvSpPr txBox="1"/>
          <p:nvPr>
            <p:ph idx="12" type="sldNum"/>
          </p:nvPr>
        </p:nvSpPr>
        <p:spPr>
          <a:xfrm>
            <a:off x="9184640" y="9040142"/>
            <a:ext cx="2926200" cy="386400"/>
          </a:xfrm>
          <a:prstGeom prst="rect">
            <a:avLst/>
          </a:prstGeom>
          <a:noFill/>
          <a:ln>
            <a:noFill/>
          </a:ln>
        </p:spPr>
        <p:txBody>
          <a:bodyPr anchorCtr="0" anchor="ctr" bIns="54175" lIns="108350" spcFirstLastPara="1" rIns="108350" wrap="square" tIns="54175">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theme" Target="../theme/theme1.xml"/><Relationship Id="rId10" Type="http://schemas.openxmlformats.org/officeDocument/2006/relationships/slideLayout" Target="../slideLayouts/slideLayout18.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348712" y="4085587"/>
            <a:ext cx="10307375" cy="1397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2702769" y="3548244"/>
            <a:ext cx="7599260" cy="383603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18"/>
          <p:cNvSpPr txBox="1"/>
          <p:nvPr>
            <p:ph idx="11" type="ftr"/>
          </p:nvPr>
        </p:nvSpPr>
        <p:spPr>
          <a:xfrm>
            <a:off x="4421632" y="9070848"/>
            <a:ext cx="4161536" cy="48768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8"/>
          <p:cNvSpPr txBox="1"/>
          <p:nvPr>
            <p:ph idx="10" type="dt"/>
          </p:nvPr>
        </p:nvSpPr>
        <p:spPr>
          <a:xfrm>
            <a:off x="650240" y="9070848"/>
            <a:ext cx="2991104" cy="4876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18"/>
          <p:cNvSpPr txBox="1"/>
          <p:nvPr>
            <p:ph idx="12" type="sldNum"/>
          </p:nvPr>
        </p:nvSpPr>
        <p:spPr>
          <a:xfrm>
            <a:off x="9363456" y="9070848"/>
            <a:ext cx="2991104" cy="48768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pic>
        <p:nvPicPr>
          <p:cNvPr descr="bg object 16" id="56" name="Google Shape;56;g107cfc719be_0_252"/>
          <p:cNvPicPr preferRelativeResize="0"/>
          <p:nvPr/>
        </p:nvPicPr>
        <p:blipFill rotWithShape="1">
          <a:blip r:embed="rId1">
            <a:alphaModFix/>
          </a:blip>
          <a:srcRect b="0" l="0" r="0" t="0"/>
          <a:stretch/>
        </p:blipFill>
        <p:spPr>
          <a:xfrm>
            <a:off x="9451109" y="426719"/>
            <a:ext cx="3553692" cy="9326881"/>
          </a:xfrm>
          <a:prstGeom prst="rect">
            <a:avLst/>
          </a:prstGeom>
          <a:noFill/>
          <a:ln>
            <a:noFill/>
          </a:ln>
        </p:spPr>
      </p:pic>
      <p:sp>
        <p:nvSpPr>
          <p:cNvPr id="57" name="Google Shape;57;g107cfc719be_0_252"/>
          <p:cNvSpPr txBox="1"/>
          <p:nvPr>
            <p:ph type="title"/>
          </p:nvPr>
        </p:nvSpPr>
        <p:spPr>
          <a:xfrm>
            <a:off x="650240" y="390595"/>
            <a:ext cx="11704200" cy="1885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1pPr>
            <a:lvl2pPr lvl="1"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2pPr>
            <a:lvl3pPr lvl="2"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3pPr>
            <a:lvl4pPr lvl="3"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4pPr>
            <a:lvl5pPr lvl="4"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5pPr>
            <a:lvl6pPr lvl="5"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6pPr>
            <a:lvl7pPr lvl="6"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7pPr>
            <a:lvl8pPr lvl="7"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8pPr>
            <a:lvl9pPr lvl="8" marR="0" rtl="0" algn="l">
              <a:lnSpc>
                <a:spcPct val="100000"/>
              </a:lnSpc>
              <a:spcBef>
                <a:spcPts val="0"/>
              </a:spcBef>
              <a:spcAft>
                <a:spcPts val="0"/>
              </a:spcAft>
              <a:buClr>
                <a:srgbClr val="2A2CA8"/>
              </a:buClr>
              <a:buSzPts val="5400"/>
              <a:buFont typeface="Arial"/>
              <a:buNone/>
              <a:defRPr b="0" i="0" sz="5400" u="none" cap="none" strike="noStrike">
                <a:solidFill>
                  <a:srgbClr val="2A2CA8"/>
                </a:solidFill>
                <a:latin typeface="Arial"/>
                <a:ea typeface="Arial"/>
                <a:cs typeface="Arial"/>
                <a:sym typeface="Arial"/>
              </a:defRPr>
            </a:lvl9pPr>
          </a:lstStyle>
          <a:p/>
        </p:txBody>
      </p:sp>
      <p:sp>
        <p:nvSpPr>
          <p:cNvPr id="58" name="Google Shape;58;g107cfc719be_0_252"/>
          <p:cNvSpPr txBox="1"/>
          <p:nvPr>
            <p:ph idx="1" type="body"/>
          </p:nvPr>
        </p:nvSpPr>
        <p:spPr>
          <a:xfrm>
            <a:off x="650240" y="2275840"/>
            <a:ext cx="11704200" cy="7477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1pPr>
            <a:lvl2pPr indent="-228600" lvl="1" marL="9144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2pPr>
            <a:lvl3pPr indent="-228600" lvl="2" marL="13716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3pPr>
            <a:lvl4pPr indent="-228600" lvl="3" marL="18288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4pPr>
            <a:lvl5pPr indent="-228600" lvl="4" marL="22860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5pPr>
            <a:lvl6pPr indent="-228600" lvl="5" marL="27432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6pPr>
            <a:lvl7pPr indent="-228600" lvl="6" marL="32004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7pPr>
            <a:lvl8pPr indent="-228600" lvl="7" marL="36576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8pPr>
            <a:lvl9pPr indent="-228600" lvl="8" marL="4114800" marR="0" rtl="0" algn="l">
              <a:lnSpc>
                <a:spcPct val="100000"/>
              </a:lnSpc>
              <a:spcBef>
                <a:spcPts val="0"/>
              </a:spcBef>
              <a:spcAft>
                <a:spcPts val="0"/>
              </a:spcAft>
              <a:buClr>
                <a:srgbClr val="0E0E12"/>
              </a:buClr>
              <a:buSzPts val="2800"/>
              <a:buFont typeface="Arial"/>
              <a:buNone/>
              <a:defRPr b="0" i="0" sz="2800" u="none" cap="none" strike="noStrike">
                <a:solidFill>
                  <a:srgbClr val="0E0E12"/>
                </a:solidFill>
                <a:latin typeface="Arial"/>
                <a:ea typeface="Arial"/>
                <a:cs typeface="Arial"/>
                <a:sym typeface="Arial"/>
              </a:defRPr>
            </a:lvl9pPr>
          </a:lstStyle>
          <a:p/>
        </p:txBody>
      </p:sp>
      <p:sp>
        <p:nvSpPr>
          <p:cNvPr id="59" name="Google Shape;59;g107cfc719be_0_252"/>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888888"/>
              </a:buClr>
              <a:buSzPts val="1800"/>
              <a:buFont typeface="Helvetica Neue"/>
              <a:buNone/>
              <a:defRPr b="0" i="0" sz="18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16.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hyperlink" Target="https://www.kiculture.org/ki-futur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hyperlink" Target="https://www.artichec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33.png"/><Relationship Id="rId6" Type="http://schemas.openxmlformats.org/officeDocument/2006/relationships/hyperlink" Target="https://conserv.i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hyperlink" Target="https://forms.gle/rLSMsXokdKCoHPaJ8" TargetMode="External"/><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forms.gle/rLSMsXokdKCoHPaJ8" TargetMode="External"/><Relationship Id="rId4" Type="http://schemas.openxmlformats.org/officeDocument/2006/relationships/hyperlink" Target="mailto:kifutures@kiculture.org" TargetMode="External"/><Relationship Id="rId11" Type="http://schemas.openxmlformats.org/officeDocument/2006/relationships/image" Target="../media/image17.png"/><Relationship Id="rId10" Type="http://schemas.openxmlformats.org/officeDocument/2006/relationships/image" Target="../media/image23.png"/><Relationship Id="rId12" Type="http://schemas.openxmlformats.org/officeDocument/2006/relationships/image" Target="../media/image33.png"/><Relationship Id="rId9" Type="http://schemas.openxmlformats.org/officeDocument/2006/relationships/image" Target="../media/image24.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www.kiculture.org/ki-futures/" TargetMode="External"/><Relationship Id="rId5" Type="http://schemas.openxmlformats.org/officeDocument/2006/relationships/hyperlink" Target="https://www.articheck.com/" TargetMode="External"/><Relationship Id="rId6" Type="http://schemas.openxmlformats.org/officeDocument/2006/relationships/hyperlink" Target="https://conserv.io/" TargetMode="External"/><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www.articheck.com/artevolve-sustainable-buildings-reducing-energy-carbon-costs-in-culture/" TargetMode="External"/><Relationship Id="rId11" Type="http://schemas.openxmlformats.org/officeDocument/2006/relationships/image" Target="../media/image6.png"/><Relationship Id="rId10" Type="http://schemas.openxmlformats.org/officeDocument/2006/relationships/hyperlink" Target="https://blog.directenergy.com/how-much-can-you-save-by-adjusting-your-thermostat/" TargetMode="External"/><Relationship Id="rId9" Type="http://schemas.openxmlformats.org/officeDocument/2006/relationships/hyperlink" Target="https://www.energy.gov/energysaver/programmable-thermostats#:~:text=You%20can%20easily%20save%20energy,asleep%20or%20away%20from%20home.#:~:text=You%20can%20easily%20save%20energy,asleep%20or%20away%20from%20home." TargetMode="External"/><Relationship Id="rId5" Type="http://schemas.openxmlformats.org/officeDocument/2006/relationships/hyperlink" Target="https://research.tue.nl/files/7993961/615735959756904.pdf" TargetMode="External"/><Relationship Id="rId6" Type="http://schemas.openxmlformats.org/officeDocument/2006/relationships/hyperlink" Target="https://www.sciencedirect.com/science/article/pii/S0378778816306946" TargetMode="External"/><Relationship Id="rId7" Type="http://schemas.openxmlformats.org/officeDocument/2006/relationships/hyperlink" Target="https://www.keepsafe.ca/?page_id=90" TargetMode="External"/><Relationship Id="rId8" Type="http://schemas.openxmlformats.org/officeDocument/2006/relationships/hyperlink" Target="https://www.energy.gov/energysaver/programmable-thermostats#:~:text=You%20can%20easily%20save%20energy,asleep%20or%20away%20from%20home.#:~:text=You%20can%20easily%20save%20energy,asleep%20or%20away%20from%20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pic>
        <p:nvPicPr>
          <p:cNvPr id="98" name="Google Shape;98;g17b7ff49766_1_1"/>
          <p:cNvPicPr preferRelativeResize="0"/>
          <p:nvPr/>
        </p:nvPicPr>
        <p:blipFill rotWithShape="1">
          <a:blip r:embed="rId3">
            <a:alphaModFix/>
          </a:blip>
          <a:srcRect b="0" l="22348" r="19024" t="0"/>
          <a:stretch/>
        </p:blipFill>
        <p:spPr>
          <a:xfrm>
            <a:off x="5798863" y="0"/>
            <a:ext cx="7624286" cy="9753600"/>
          </a:xfrm>
          <a:prstGeom prst="rect">
            <a:avLst/>
          </a:prstGeom>
          <a:noFill/>
          <a:ln>
            <a:noFill/>
          </a:ln>
        </p:spPr>
      </p:pic>
      <p:sp>
        <p:nvSpPr>
          <p:cNvPr id="99" name="Google Shape;99;g17b7ff49766_1_1"/>
          <p:cNvSpPr/>
          <p:nvPr/>
        </p:nvSpPr>
        <p:spPr>
          <a:xfrm>
            <a:off x="0" y="0"/>
            <a:ext cx="6502400" cy="9753600"/>
          </a:xfrm>
          <a:custGeom>
            <a:rect b="b" l="l" r="r" t="t"/>
            <a:pathLst>
              <a:path extrusionOk="0" h="9753600" w="6502400">
                <a:moveTo>
                  <a:pt x="6502400" y="0"/>
                </a:moveTo>
                <a:lnTo>
                  <a:pt x="0" y="0"/>
                </a:lnTo>
                <a:lnTo>
                  <a:pt x="0" y="9753600"/>
                </a:lnTo>
                <a:lnTo>
                  <a:pt x="6502400" y="9753600"/>
                </a:lnTo>
                <a:lnTo>
                  <a:pt x="6502400" y="0"/>
                </a:lnTo>
                <a:close/>
              </a:path>
            </a:pathLst>
          </a:custGeom>
          <a:solidFill>
            <a:srgbClr val="2A2CA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g17b7ff49766_1_1"/>
          <p:cNvSpPr txBox="1"/>
          <p:nvPr>
            <p:ph idx="12" type="sldNum"/>
          </p:nvPr>
        </p:nvSpPr>
        <p:spPr>
          <a:xfrm>
            <a:off x="9363456" y="9070848"/>
            <a:ext cx="2991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01" name="Google Shape;101;g17b7ff49766_1_1"/>
          <p:cNvSpPr txBox="1"/>
          <p:nvPr/>
        </p:nvSpPr>
        <p:spPr>
          <a:xfrm>
            <a:off x="404000" y="6077050"/>
            <a:ext cx="12196800" cy="3522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400"/>
              <a:buFont typeface="Arial"/>
              <a:buNone/>
            </a:pPr>
            <a:r>
              <a:rPr b="0" i="1" lang="en-US" sz="8800" u="none" cap="none" strike="noStrike">
                <a:solidFill>
                  <a:srgbClr val="FFFFFF"/>
                </a:solidFill>
                <a:latin typeface="Lora"/>
                <a:ea typeface="Lora"/>
                <a:cs typeface="Lora"/>
                <a:sym typeface="Lora"/>
              </a:rPr>
              <a:t>Getting Climate Control Under Control</a:t>
            </a:r>
            <a:r>
              <a:rPr b="0" i="0" lang="en-US" sz="8800" u="none" cap="none" strike="noStrike">
                <a:solidFill>
                  <a:srgbClr val="FFFFFF"/>
                </a:solidFill>
                <a:latin typeface="Lora"/>
                <a:ea typeface="Lora"/>
                <a:cs typeface="Lora"/>
                <a:sym typeface="Lora"/>
              </a:rPr>
              <a:t> </a:t>
            </a:r>
            <a:endParaRPr b="0" i="0" sz="8800" u="none" cap="none" strike="noStrike">
              <a:solidFill>
                <a:srgbClr val="FFFFFF"/>
              </a:solidFill>
              <a:latin typeface="Lora"/>
              <a:ea typeface="Lora"/>
              <a:cs typeface="Lora"/>
              <a:sym typeface="Lora"/>
            </a:endParaRPr>
          </a:p>
          <a:p>
            <a:pPr indent="0" lvl="0" marL="12700" marR="0" rtl="0" algn="l">
              <a:lnSpc>
                <a:spcPct val="100000"/>
              </a:lnSpc>
              <a:spcBef>
                <a:spcPts val="0"/>
              </a:spcBef>
              <a:spcAft>
                <a:spcPts val="0"/>
              </a:spcAft>
              <a:buClr>
                <a:srgbClr val="000000"/>
              </a:buClr>
              <a:buSzPts val="3400"/>
              <a:buFont typeface="Arial"/>
              <a:buNone/>
            </a:pPr>
            <a:r>
              <a:rPr b="0" i="0" lang="en-US" sz="5200" u="none" cap="none" strike="noStrike">
                <a:solidFill>
                  <a:srgbClr val="FFFFFF"/>
                </a:solidFill>
                <a:latin typeface="Lora"/>
                <a:ea typeface="Lora"/>
                <a:cs typeface="Lora"/>
                <a:sym typeface="Lora"/>
              </a:rPr>
              <a:t>Pilot</a:t>
            </a:r>
            <a:endParaRPr b="0" i="0" sz="5200" u="none" cap="none" strike="noStrike">
              <a:solidFill>
                <a:srgbClr val="000000"/>
              </a:solidFill>
              <a:latin typeface="Lora"/>
              <a:ea typeface="Lora"/>
              <a:cs typeface="Lora"/>
              <a:sym typeface="Lora"/>
            </a:endParaRPr>
          </a:p>
        </p:txBody>
      </p:sp>
      <p:pic>
        <p:nvPicPr>
          <p:cNvPr id="102" name="Google Shape;102;g17b7ff49766_1_1"/>
          <p:cNvPicPr preferRelativeResize="0"/>
          <p:nvPr/>
        </p:nvPicPr>
        <p:blipFill rotWithShape="1">
          <a:blip r:embed="rId4">
            <a:alphaModFix/>
          </a:blip>
          <a:srcRect b="0" l="0" r="0" t="0"/>
          <a:stretch/>
        </p:blipFill>
        <p:spPr>
          <a:xfrm>
            <a:off x="371999" y="635000"/>
            <a:ext cx="3378194" cy="3138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object 2" id="178" name="Google Shape;178;g107cfc719be_0_341"/>
          <p:cNvPicPr preferRelativeResize="0"/>
          <p:nvPr/>
        </p:nvPicPr>
        <p:blipFill rotWithShape="1">
          <a:blip r:embed="rId3">
            <a:alphaModFix/>
          </a:blip>
          <a:srcRect b="0" l="0" r="0" t="0"/>
          <a:stretch/>
        </p:blipFill>
        <p:spPr>
          <a:xfrm>
            <a:off x="0" y="0"/>
            <a:ext cx="13004800" cy="9753601"/>
          </a:xfrm>
          <a:prstGeom prst="rect">
            <a:avLst/>
          </a:prstGeom>
          <a:noFill/>
          <a:ln>
            <a:noFill/>
          </a:ln>
        </p:spPr>
      </p:pic>
      <p:sp>
        <p:nvSpPr>
          <p:cNvPr id="179" name="Google Shape;179;g107cfc719be_0_341"/>
          <p:cNvSpPr txBox="1"/>
          <p:nvPr>
            <p:ph type="title"/>
          </p:nvPr>
        </p:nvSpPr>
        <p:spPr>
          <a:xfrm>
            <a:off x="444500" y="1182075"/>
            <a:ext cx="8673600" cy="787500"/>
          </a:xfrm>
          <a:prstGeom prst="rect">
            <a:avLst/>
          </a:prstGeom>
          <a:noFill/>
          <a:ln>
            <a:noFill/>
          </a:ln>
        </p:spPr>
        <p:txBody>
          <a:bodyPr anchorCtr="0" anchor="t" bIns="0" lIns="0" spcFirstLastPara="1" rIns="0" wrap="square" tIns="0">
            <a:normAutofit fontScale="90000"/>
          </a:bodyPr>
          <a:lstStyle/>
          <a:p>
            <a:pPr indent="12700" lvl="0" marL="0" rtl="0" algn="l">
              <a:lnSpc>
                <a:spcPct val="100000"/>
              </a:lnSpc>
              <a:spcBef>
                <a:spcPts val="0"/>
              </a:spcBef>
              <a:spcAft>
                <a:spcPts val="0"/>
              </a:spcAft>
              <a:buClr>
                <a:srgbClr val="2A2CA8"/>
              </a:buClr>
              <a:buSzPct val="100000"/>
              <a:buFont typeface="Arial"/>
              <a:buNone/>
            </a:pPr>
            <a:r>
              <a:rPr lang="en-US" sz="5000">
                <a:solidFill>
                  <a:srgbClr val="2A2CA8"/>
                </a:solidFill>
                <a:latin typeface="Montserrat SemiBold"/>
                <a:ea typeface="Montserrat SemiBold"/>
                <a:cs typeface="Montserrat SemiBold"/>
                <a:sym typeface="Montserrat SemiBold"/>
              </a:rPr>
              <a:t>Regional Network Meetings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80" name="Google Shape;180;g107cfc719be_0_341"/>
          <p:cNvSpPr txBox="1"/>
          <p:nvPr/>
        </p:nvSpPr>
        <p:spPr>
          <a:xfrm>
            <a:off x="444175" y="2184750"/>
            <a:ext cx="11181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3C4043"/>
              </a:solidFill>
              <a:latin typeface="Arial"/>
              <a:ea typeface="Arial"/>
              <a:cs typeface="Arial"/>
              <a:sym typeface="Arial"/>
            </a:endParaRPr>
          </a:p>
        </p:txBody>
      </p:sp>
      <p:sp>
        <p:nvSpPr>
          <p:cNvPr id="181" name="Google Shape;181;g107cfc719be_0_341"/>
          <p:cNvSpPr txBox="1"/>
          <p:nvPr/>
        </p:nvSpPr>
        <p:spPr>
          <a:xfrm>
            <a:off x="444175" y="2718150"/>
            <a:ext cx="11181300" cy="562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Lora"/>
                <a:ea typeface="Lora"/>
                <a:cs typeface="Lora"/>
                <a:sym typeface="Lora"/>
              </a:rPr>
              <a:t>Regional Network Meetings (RNM) are monthly meetings with your Coach and other participants in your country. These meetings offer the opportunity for you to share your experiences and hear how things are going with your colleagues. </a:t>
            </a:r>
            <a:endParaRPr b="0" i="0" sz="32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ora"/>
              <a:ea typeface="Lora"/>
              <a:cs typeface="Lora"/>
              <a:sym typeface="Lora"/>
            </a:endParaRPr>
          </a:p>
          <a:p>
            <a:pPr indent="-431800" lvl="0" marL="457200" marR="0" rtl="0" algn="l">
              <a:lnSpc>
                <a:spcPct val="115000"/>
              </a:lnSpc>
              <a:spcBef>
                <a:spcPts val="100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Peer-to-peer learning and exchange </a:t>
            </a:r>
            <a:endParaRPr b="0" i="0" sz="3200" u="none" cap="none" strike="noStrike">
              <a:solidFill>
                <a:srgbClr val="0E0E12"/>
              </a:solidFill>
              <a:latin typeface="Lora"/>
              <a:ea typeface="Lora"/>
              <a:cs typeface="Lora"/>
              <a:sym typeface="Lora"/>
            </a:endParaRPr>
          </a:p>
          <a:p>
            <a:pPr indent="-431800" lvl="0" marL="457200" marR="0"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Monthly check-in with your Coach and other participants</a:t>
            </a:r>
            <a:endParaRPr b="0" i="0" sz="3200" u="none" cap="none" strike="noStrike">
              <a:solidFill>
                <a:srgbClr val="0E0E12"/>
              </a:solidFill>
              <a:latin typeface="Lora"/>
              <a:ea typeface="Lora"/>
              <a:cs typeface="Lora"/>
              <a:sym typeface="Lora"/>
            </a:endParaRPr>
          </a:p>
          <a:p>
            <a:pPr indent="-431800" lvl="0" marL="457200" marR="0"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Get regionally specific information and advice </a:t>
            </a:r>
            <a:endParaRPr b="0" i="0" sz="3200" u="none" cap="none" strike="noStrike">
              <a:solidFill>
                <a:srgbClr val="0E0E12"/>
              </a:solidFill>
              <a:latin typeface="Lora"/>
              <a:ea typeface="Lora"/>
              <a:cs typeface="Lora"/>
              <a:sym typeface="Lora"/>
            </a:endParaRPr>
          </a:p>
          <a:p>
            <a:pPr indent="-431800" lvl="0" marL="457200" marR="0"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Local guest speakers and experts </a:t>
            </a:r>
            <a:endParaRPr b="0" i="0" sz="3200" u="none" cap="none" strike="noStrike">
              <a:solidFill>
                <a:srgbClr val="0E0E12"/>
              </a:solidFill>
              <a:latin typeface="Lora"/>
              <a:ea typeface="Lora"/>
              <a:cs typeface="Lora"/>
              <a:sym typeface="Lora"/>
            </a:endParaRPr>
          </a:p>
        </p:txBody>
      </p:sp>
      <p:sp>
        <p:nvSpPr>
          <p:cNvPr id="182" name="Google Shape;182;g107cfc719be_0_341"/>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183" name="Google Shape;183;g107cfc719be_0_341"/>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object 3" id="188" name="Google Shape;188;g1286c802084_0_437"/>
          <p:cNvPicPr preferRelativeResize="0"/>
          <p:nvPr/>
        </p:nvPicPr>
        <p:blipFill rotWithShape="1">
          <a:blip r:embed="rId3">
            <a:alphaModFix/>
          </a:blip>
          <a:srcRect b="0" l="0" r="0" t="0"/>
          <a:stretch/>
        </p:blipFill>
        <p:spPr>
          <a:xfrm>
            <a:off x="4315628" y="33904"/>
            <a:ext cx="8689166" cy="9719312"/>
          </a:xfrm>
          <a:prstGeom prst="rect">
            <a:avLst/>
          </a:prstGeom>
          <a:noFill/>
          <a:ln>
            <a:noFill/>
          </a:ln>
        </p:spPr>
      </p:pic>
      <p:sp>
        <p:nvSpPr>
          <p:cNvPr id="189" name="Google Shape;189;g1286c802084_0_437"/>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One-on-One Meetings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90" name="Google Shape;190;g1286c802084_0_437"/>
          <p:cNvSpPr txBox="1"/>
          <p:nvPr/>
        </p:nvSpPr>
        <p:spPr>
          <a:xfrm>
            <a:off x="444176" y="2718150"/>
            <a:ext cx="11959800" cy="4433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200"/>
              <a:buFont typeface="Arial"/>
              <a:buNone/>
            </a:pPr>
            <a:r>
              <a:rPr b="0" i="0" lang="en-US" sz="3200" u="none" cap="none" strike="noStrike">
                <a:solidFill>
                  <a:schemeClr val="dk1"/>
                </a:solidFill>
                <a:latin typeface="Lora"/>
                <a:ea typeface="Lora"/>
                <a:cs typeface="Lora"/>
                <a:sym typeface="Lora"/>
              </a:rPr>
              <a:t>Every other month, you will have a one-on-one meeting with your Coach to check in and assess how things are going and what next steps are.</a:t>
            </a:r>
            <a:endParaRPr b="0" i="0" sz="3200" u="none" cap="none" strike="noStrike">
              <a:solidFill>
                <a:schemeClr val="dk1"/>
              </a:solidFill>
              <a:latin typeface="Lora"/>
              <a:ea typeface="Lora"/>
              <a:cs typeface="Lora"/>
              <a:sym typeface="Lora"/>
            </a:endParaRPr>
          </a:p>
          <a:p>
            <a:pPr indent="0" lvl="0" marL="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Lora"/>
              <a:ea typeface="Lora"/>
              <a:cs typeface="Lora"/>
              <a:sym typeface="Lora"/>
            </a:endParaRPr>
          </a:p>
          <a:p>
            <a:pPr indent="0" lvl="0" marL="0" marR="0" rtl="0" algn="l">
              <a:lnSpc>
                <a:spcPct val="90000"/>
              </a:lnSpc>
              <a:spcBef>
                <a:spcPts val="0"/>
              </a:spcBef>
              <a:spcAft>
                <a:spcPts val="0"/>
              </a:spcAft>
              <a:buClr>
                <a:srgbClr val="000000"/>
              </a:buClr>
              <a:buSzPts val="3200"/>
              <a:buFont typeface="Arial"/>
              <a:buNone/>
            </a:pPr>
            <a:r>
              <a:rPr b="0" i="0" lang="en-US" sz="3200" u="none" cap="none" strike="noStrike">
                <a:solidFill>
                  <a:schemeClr val="dk1"/>
                </a:solidFill>
                <a:latin typeface="Lora"/>
                <a:ea typeface="Lora"/>
                <a:cs typeface="Lora"/>
                <a:sym typeface="Lora"/>
              </a:rPr>
              <a:t>One-on-one meetings are for all Champions at your museum </a:t>
            </a:r>
            <a:endParaRPr b="0" i="0" sz="3200" u="none" cap="none" strike="noStrike">
              <a:solidFill>
                <a:schemeClr val="dk1"/>
              </a:solidFill>
              <a:latin typeface="Lora"/>
              <a:ea typeface="Lora"/>
              <a:cs typeface="Lora"/>
              <a:sym typeface="Lora"/>
            </a:endParaRPr>
          </a:p>
          <a:p>
            <a:pPr indent="0" lvl="0" marL="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Lora"/>
              <a:ea typeface="Lora"/>
              <a:cs typeface="Lora"/>
              <a:sym typeface="Lora"/>
            </a:endParaRPr>
          </a:p>
          <a:p>
            <a:pPr indent="0" lvl="0" marL="0" marR="0" rtl="0" algn="l">
              <a:lnSpc>
                <a:spcPct val="90000"/>
              </a:lnSpc>
              <a:spcBef>
                <a:spcPts val="0"/>
              </a:spcBef>
              <a:spcAft>
                <a:spcPts val="0"/>
              </a:spcAft>
              <a:buClr>
                <a:srgbClr val="000000"/>
              </a:buClr>
              <a:buSzPts val="3200"/>
              <a:buFont typeface="Arial"/>
              <a:buNone/>
            </a:pPr>
            <a:r>
              <a:rPr b="0" i="0" lang="en-US" sz="3200" u="none" cap="none" strike="noStrike">
                <a:solidFill>
                  <a:schemeClr val="dk1"/>
                </a:solidFill>
                <a:latin typeface="Lora"/>
                <a:ea typeface="Lora"/>
                <a:cs typeface="Lora"/>
                <a:sym typeface="Lora"/>
              </a:rPr>
              <a:t>Please bring your latest data and condition reports to your Coach or upload them to the Ki Port before your meeting! </a:t>
            </a:r>
            <a:endParaRPr b="0" i="0" sz="3200" u="none" cap="none" strike="noStrike">
              <a:solidFill>
                <a:schemeClr val="dk1"/>
              </a:solidFill>
              <a:latin typeface="Lora"/>
              <a:ea typeface="Lora"/>
              <a:cs typeface="Lora"/>
              <a:sym typeface="Lora"/>
            </a:endParaRPr>
          </a:p>
          <a:p>
            <a:pPr indent="0" lvl="0" marL="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Lora"/>
              <a:ea typeface="Lora"/>
              <a:cs typeface="Lora"/>
              <a:sym typeface="Lora"/>
            </a:endParaRPr>
          </a:p>
          <a:p>
            <a:pPr indent="0" lvl="0" marL="0" marR="0" rtl="0" algn="l">
              <a:lnSpc>
                <a:spcPct val="90000"/>
              </a:lnSpc>
              <a:spcBef>
                <a:spcPts val="0"/>
              </a:spcBef>
              <a:spcAft>
                <a:spcPts val="0"/>
              </a:spcAft>
              <a:buClr>
                <a:srgbClr val="000000"/>
              </a:buClr>
              <a:buSzPts val="3200"/>
              <a:buFont typeface="Arial"/>
              <a:buNone/>
            </a:pPr>
            <a:r>
              <a:t/>
            </a:r>
            <a:endParaRPr b="0" i="0" sz="3200" u="none" cap="none" strike="noStrike">
              <a:solidFill>
                <a:schemeClr val="dk1"/>
              </a:solidFill>
              <a:latin typeface="Lora"/>
              <a:ea typeface="Lora"/>
              <a:cs typeface="Lora"/>
              <a:sym typeface="Lora"/>
            </a:endParaRPr>
          </a:p>
        </p:txBody>
      </p:sp>
      <p:sp>
        <p:nvSpPr>
          <p:cNvPr id="191" name="Google Shape;191;g1286c802084_0_437"/>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192" name="Google Shape;192;g1286c802084_0_437"/>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07cfc719be_0_360"/>
          <p:cNvSpPr txBox="1"/>
          <p:nvPr/>
        </p:nvSpPr>
        <p:spPr>
          <a:xfrm>
            <a:off x="549324" y="2322075"/>
            <a:ext cx="11668500" cy="603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CA8"/>
              </a:buClr>
              <a:buSzPts val="2200"/>
              <a:buFont typeface="Arial"/>
              <a:buNone/>
            </a:pPr>
            <a:r>
              <a:rPr b="0" i="0" lang="en-US" sz="2800" u="none" cap="none" strike="noStrike">
                <a:solidFill>
                  <a:srgbClr val="000000"/>
                </a:solidFill>
                <a:latin typeface="Lora"/>
                <a:ea typeface="Lora"/>
                <a:cs typeface="Lora"/>
                <a:sym typeface="Lora"/>
              </a:rPr>
              <a:t>Unique Coaches for the </a:t>
            </a:r>
            <a:r>
              <a:rPr b="0" i="1" lang="en-US" sz="2800" u="none" cap="none" strike="noStrike">
                <a:solidFill>
                  <a:srgbClr val="000000"/>
                </a:solidFill>
                <a:latin typeface="Lora"/>
                <a:ea typeface="Lora"/>
                <a:cs typeface="Lora"/>
                <a:sym typeface="Lora"/>
              </a:rPr>
              <a:t>Getting Climate Control Under Control </a:t>
            </a:r>
            <a:r>
              <a:rPr b="0" i="0" lang="en-US" sz="2800" u="none" cap="none" strike="noStrike">
                <a:solidFill>
                  <a:srgbClr val="000000"/>
                </a:solidFill>
                <a:latin typeface="Lora"/>
                <a:ea typeface="Lora"/>
                <a:cs typeface="Lora"/>
                <a:sym typeface="Lora"/>
              </a:rPr>
              <a:t>Pilot have been brought into the Ki Futures program to work directly with you on your climate control journey. </a:t>
            </a:r>
            <a:endParaRPr b="0" i="0" sz="2800" u="none" cap="none" strike="noStrike">
              <a:solidFill>
                <a:srgbClr val="000000"/>
              </a:solidFill>
              <a:latin typeface="Lora"/>
              <a:ea typeface="Lora"/>
              <a:cs typeface="Lora"/>
              <a:sym typeface="Lora"/>
            </a:endParaRPr>
          </a:p>
          <a:p>
            <a:pPr indent="0" lvl="0" marL="0" marR="0" rtl="0" algn="l">
              <a:lnSpc>
                <a:spcPct val="100000"/>
              </a:lnSpc>
              <a:spcBef>
                <a:spcPts val="0"/>
              </a:spcBef>
              <a:spcAft>
                <a:spcPts val="0"/>
              </a:spcAft>
              <a:buClr>
                <a:srgbClr val="2A2CA8"/>
              </a:buClr>
              <a:buSzPts val="2200"/>
              <a:buFont typeface="Arial"/>
              <a:buNone/>
            </a:pPr>
            <a:r>
              <a:t/>
            </a:r>
            <a:endParaRPr b="0" i="0" sz="2800" u="none" cap="none" strike="noStrike">
              <a:solidFill>
                <a:srgbClr val="000000"/>
              </a:solidFill>
              <a:latin typeface="Lora"/>
              <a:ea typeface="Lora"/>
              <a:cs typeface="Lora"/>
              <a:sym typeface="Lora"/>
            </a:endParaRPr>
          </a:p>
          <a:p>
            <a:pPr indent="0" lvl="0" marL="0" marR="0" rtl="0" algn="l">
              <a:lnSpc>
                <a:spcPct val="100000"/>
              </a:lnSpc>
              <a:spcBef>
                <a:spcPts val="0"/>
              </a:spcBef>
              <a:spcAft>
                <a:spcPts val="0"/>
              </a:spcAft>
              <a:buClr>
                <a:srgbClr val="2A2CA8"/>
              </a:buClr>
              <a:buSzPts val="2200"/>
              <a:buFont typeface="Arial"/>
              <a:buNone/>
            </a:pPr>
            <a:r>
              <a:rPr b="0" i="0" lang="en-US" sz="2800" u="none" cap="none" strike="noStrike">
                <a:solidFill>
                  <a:srgbClr val="000000"/>
                </a:solidFill>
                <a:latin typeface="Lora"/>
                <a:ea typeface="Lora"/>
                <a:cs typeface="Lora"/>
                <a:sym typeface="Lora"/>
              </a:rPr>
              <a:t>CC Ki Coaches are specialists in preventive conservation, building management, facilities management, sustainable preservation, preventive conservation, and sustainability. They have extensive experience helping institutions address their energy savings and climate control issues. </a:t>
            </a:r>
            <a:endParaRPr b="0" i="0" sz="2800" u="none" cap="none" strike="noStrike">
              <a:solidFill>
                <a:srgbClr val="000000"/>
              </a:solidFill>
              <a:latin typeface="Lora"/>
              <a:ea typeface="Lora"/>
              <a:cs typeface="Lora"/>
              <a:sym typeface="Lora"/>
            </a:endParaRPr>
          </a:p>
          <a:p>
            <a:pPr indent="0" lvl="0" marL="0" marR="0" rtl="0" algn="l">
              <a:lnSpc>
                <a:spcPct val="100000"/>
              </a:lnSpc>
              <a:spcBef>
                <a:spcPts val="0"/>
              </a:spcBef>
              <a:spcAft>
                <a:spcPts val="0"/>
              </a:spcAft>
              <a:buClr>
                <a:srgbClr val="2A2CA8"/>
              </a:buClr>
              <a:buSzPts val="2200"/>
              <a:buFont typeface="Arial"/>
              <a:buNone/>
            </a:pPr>
            <a:r>
              <a:t/>
            </a:r>
            <a:endParaRPr b="0" i="0" sz="2800" u="none" cap="none" strike="noStrike">
              <a:solidFill>
                <a:srgbClr val="000000"/>
              </a:solidFill>
              <a:latin typeface="Lora"/>
              <a:ea typeface="Lora"/>
              <a:cs typeface="Lora"/>
              <a:sym typeface="Lora"/>
            </a:endParaRPr>
          </a:p>
          <a:p>
            <a:pPr indent="0" lvl="0" marL="0" marR="0" rtl="0" algn="l">
              <a:lnSpc>
                <a:spcPct val="100000"/>
              </a:lnSpc>
              <a:spcBef>
                <a:spcPts val="0"/>
              </a:spcBef>
              <a:spcAft>
                <a:spcPts val="0"/>
              </a:spcAft>
              <a:buClr>
                <a:srgbClr val="2A2CA8"/>
              </a:buClr>
              <a:buSzPts val="2200"/>
              <a:buFont typeface="Arial"/>
              <a:buNone/>
            </a:pPr>
            <a:r>
              <a:rPr b="0" i="0" lang="en-US" sz="2800" u="none" cap="none" strike="noStrike">
                <a:solidFill>
                  <a:srgbClr val="000000"/>
                </a:solidFill>
                <a:latin typeface="Lora"/>
                <a:ea typeface="Lora"/>
                <a:cs typeface="Lora"/>
                <a:sym typeface="Lora"/>
              </a:rPr>
              <a:t>Your Coach is here to guide your individual climate control journey - from offering advice and tailoring your timeline to answering questions and providing expertise. Your Coach will be there every step of the way to ensure you are supported and on the right track! </a:t>
            </a:r>
            <a:endParaRPr b="0" i="0" sz="2800" u="none" cap="none" strike="noStrike">
              <a:solidFill>
                <a:srgbClr val="000000"/>
              </a:solidFill>
              <a:latin typeface="Lora"/>
              <a:ea typeface="Lora"/>
              <a:cs typeface="Lora"/>
              <a:sym typeface="Lora"/>
            </a:endParaRPr>
          </a:p>
        </p:txBody>
      </p:sp>
      <p:sp>
        <p:nvSpPr>
          <p:cNvPr id="198" name="Google Shape;198;g107cfc719be_0_360"/>
          <p:cNvSpPr txBox="1"/>
          <p:nvPr>
            <p:ph idx="4294967295" type="title"/>
          </p:nvPr>
        </p:nvSpPr>
        <p:spPr>
          <a:xfrm>
            <a:off x="444500" y="648675"/>
            <a:ext cx="7594200" cy="7875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2A2CA8"/>
              </a:buClr>
              <a:buSzPts val="5000"/>
              <a:buFont typeface="Arial"/>
              <a:buNone/>
            </a:pPr>
            <a:r>
              <a:rPr i="0" lang="en-US" sz="5000" u="none" cap="none" strike="noStrike">
                <a:solidFill>
                  <a:srgbClr val="2A2CA8"/>
                </a:solidFill>
                <a:latin typeface="Montserrat SemiBold"/>
                <a:ea typeface="Montserrat SemiBold"/>
                <a:cs typeface="Montserrat SemiBold"/>
                <a:sym typeface="Montserrat SemiBold"/>
                <a:extLst>
                  <a:ext uri="http://customooxmlschemas.google.com/">
                    <go:slidesCustomData xmlns:go="http://customooxmlschemas.google.com/" textRoundtripDataId="4"/>
                  </a:ext>
                </a:extLst>
              </a:rPr>
              <a:t>Ki Coaches</a:t>
            </a:r>
            <a:endParaRPr i="0" sz="5000" u="none" cap="none" strike="noStrike">
              <a:solidFill>
                <a:srgbClr val="2A2CA8"/>
              </a:solidFill>
              <a:latin typeface="Montserrat SemiBold"/>
              <a:ea typeface="Montserrat SemiBold"/>
              <a:cs typeface="Montserrat SemiBold"/>
              <a:sym typeface="Montserrat SemiBold"/>
            </a:endParaRPr>
          </a:p>
        </p:txBody>
      </p:sp>
      <p:sp>
        <p:nvSpPr>
          <p:cNvPr id="199" name="Google Shape;199;g107cfc719be_0_360"/>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200" name="Google Shape;200;g107cfc719be_0_360"/>
          <p:cNvPicPr preferRelativeResize="0"/>
          <p:nvPr/>
        </p:nvPicPr>
        <p:blipFill rotWithShape="1">
          <a:blip r:embed="rId3">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61847d185d_0_0"/>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sp>
        <p:nvSpPr>
          <p:cNvPr id="206" name="Google Shape;206;g161847d185d_0_0"/>
          <p:cNvSpPr txBox="1"/>
          <p:nvPr/>
        </p:nvSpPr>
        <p:spPr>
          <a:xfrm>
            <a:off x="456925" y="665425"/>
            <a:ext cx="11897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7" name="Google Shape;207;g161847d185d_0_0"/>
          <p:cNvSpPr txBox="1"/>
          <p:nvPr/>
        </p:nvSpPr>
        <p:spPr>
          <a:xfrm>
            <a:off x="4025300" y="1196625"/>
            <a:ext cx="82968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Montserrat SemiBold"/>
                <a:ea typeface="Montserrat SemiBold"/>
                <a:cs typeface="Montserrat SemiBold"/>
                <a:sym typeface="Montserrat SemiBold"/>
              </a:rPr>
              <a:t>Joel Taylor, PhD</a:t>
            </a:r>
            <a:endParaRPr b="0" i="0" sz="2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Montserrat SemiBold"/>
                <a:ea typeface="Montserrat SemiBold"/>
                <a:cs typeface="Montserrat SemiBold"/>
                <a:sym typeface="Montserrat SemiBold"/>
              </a:rPr>
              <a:t>Preventive conservator specializing in sustainable preventive conservation and management of museum environments.   </a:t>
            </a:r>
            <a:endParaRPr b="0" i="0" sz="1300" u="none" cap="none" strike="noStrike">
              <a:solidFill>
                <a:schemeClr val="dk1"/>
              </a:solidFill>
              <a:latin typeface="Calibri"/>
              <a:ea typeface="Calibri"/>
              <a:cs typeface="Calibri"/>
              <a:sym typeface="Calibri"/>
            </a:endParaRPr>
          </a:p>
        </p:txBody>
      </p:sp>
      <p:sp>
        <p:nvSpPr>
          <p:cNvPr id="208" name="Google Shape;208;g161847d185d_0_0"/>
          <p:cNvSpPr txBox="1"/>
          <p:nvPr/>
        </p:nvSpPr>
        <p:spPr>
          <a:xfrm>
            <a:off x="626375" y="4265325"/>
            <a:ext cx="900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9" name="Google Shape;209;g161847d185d_0_0"/>
          <p:cNvSpPr txBox="1"/>
          <p:nvPr/>
        </p:nvSpPr>
        <p:spPr>
          <a:xfrm>
            <a:off x="456925" y="4009838"/>
            <a:ext cx="9007800" cy="210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lang="en-US" sz="2500">
                <a:solidFill>
                  <a:schemeClr val="dk1"/>
                </a:solidFill>
                <a:latin typeface="Montserrat SemiBold"/>
                <a:ea typeface="Montserrat SemiBold"/>
                <a:cs typeface="Montserrat SemiBold"/>
                <a:sym typeface="Montserrat SemiBold"/>
              </a:rPr>
              <a:t>Krijn Braber, Senior strategic consultant at Infinitus</a:t>
            </a:r>
            <a:endParaRPr sz="2500">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500"/>
              <a:buFont typeface="Arial"/>
              <a:buNone/>
            </a:pPr>
            <a:r>
              <a:rPr lang="en-US" sz="2500">
                <a:solidFill>
                  <a:schemeClr val="dk1"/>
                </a:solidFill>
                <a:latin typeface="Montserrat SemiBold"/>
                <a:ea typeface="Montserrat SemiBold"/>
                <a:cs typeface="Montserrat SemiBold"/>
                <a:sym typeface="Montserrat SemiBold"/>
              </a:rPr>
              <a:t>Sustainable energy consultant specializing in strategic processes, organisational and technical aspects of renewable energy projects. </a:t>
            </a:r>
            <a:endParaRPr sz="2500">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Montserrat SemiBold"/>
              <a:ea typeface="Montserrat SemiBold"/>
              <a:cs typeface="Montserrat SemiBold"/>
              <a:sym typeface="Montserrat SemiBold"/>
            </a:endParaRPr>
          </a:p>
        </p:txBody>
      </p:sp>
      <p:sp>
        <p:nvSpPr>
          <p:cNvPr id="210" name="Google Shape;210;g161847d185d_0_0"/>
          <p:cNvSpPr txBox="1"/>
          <p:nvPr/>
        </p:nvSpPr>
        <p:spPr>
          <a:xfrm>
            <a:off x="4025300" y="7508675"/>
            <a:ext cx="82968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Montserrat SemiBold"/>
                <a:ea typeface="Montserrat SemiBold"/>
                <a:cs typeface="Montserrat SemiBold"/>
                <a:sym typeface="Montserrat SemiBold"/>
              </a:rPr>
              <a:t>Christopher Cameron, CEM </a:t>
            </a:r>
            <a:endParaRPr b="0" i="0" sz="2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Montserrat SemiBold"/>
                <a:ea typeface="Montserrat SemiBold"/>
                <a:cs typeface="Montserrat SemiBold"/>
                <a:sym typeface="Montserrat SemiBold"/>
              </a:rPr>
              <a:t>Facilities and museum environmental specialist and sustainable preservation specialist </a:t>
            </a:r>
            <a:endParaRPr b="0" i="0" sz="2500" u="none" cap="none" strike="noStrike">
              <a:solidFill>
                <a:schemeClr val="dk1"/>
              </a:solidFill>
              <a:latin typeface="Montserrat SemiBold"/>
              <a:ea typeface="Montserrat SemiBold"/>
              <a:cs typeface="Montserrat SemiBold"/>
              <a:sym typeface="Montserrat SemiBold"/>
            </a:endParaRPr>
          </a:p>
        </p:txBody>
      </p:sp>
      <p:pic>
        <p:nvPicPr>
          <p:cNvPr id="211" name="Google Shape;211;g161847d185d_0_0"/>
          <p:cNvPicPr preferRelativeResize="0"/>
          <p:nvPr/>
        </p:nvPicPr>
        <p:blipFill rotWithShape="1">
          <a:blip r:embed="rId3">
            <a:alphaModFix/>
          </a:blip>
          <a:srcRect b="0" l="0" r="0" t="0"/>
          <a:stretch/>
        </p:blipFill>
        <p:spPr>
          <a:xfrm>
            <a:off x="456925" y="388975"/>
            <a:ext cx="2857500" cy="2857500"/>
          </a:xfrm>
          <a:prstGeom prst="rect">
            <a:avLst/>
          </a:prstGeom>
          <a:noFill/>
          <a:ln>
            <a:noFill/>
          </a:ln>
        </p:spPr>
      </p:pic>
      <p:pic>
        <p:nvPicPr>
          <p:cNvPr id="212" name="Google Shape;212;g161847d185d_0_0"/>
          <p:cNvPicPr preferRelativeResize="0"/>
          <p:nvPr/>
        </p:nvPicPr>
        <p:blipFill rotWithShape="1">
          <a:blip r:embed="rId4">
            <a:alphaModFix/>
          </a:blip>
          <a:srcRect b="0" l="0" r="0" t="0"/>
          <a:stretch/>
        </p:blipFill>
        <p:spPr>
          <a:xfrm>
            <a:off x="456925" y="6577100"/>
            <a:ext cx="2857500" cy="2857500"/>
          </a:xfrm>
          <a:prstGeom prst="rect">
            <a:avLst/>
          </a:prstGeom>
          <a:noFill/>
          <a:ln>
            <a:noFill/>
          </a:ln>
        </p:spPr>
      </p:pic>
      <p:pic>
        <p:nvPicPr>
          <p:cNvPr id="213" name="Google Shape;213;g161847d185d_0_0"/>
          <p:cNvPicPr preferRelativeResize="0"/>
          <p:nvPr/>
        </p:nvPicPr>
        <p:blipFill>
          <a:blip r:embed="rId5">
            <a:alphaModFix/>
          </a:blip>
          <a:stretch>
            <a:fillRect/>
          </a:stretch>
        </p:blipFill>
        <p:spPr>
          <a:xfrm>
            <a:off x="9021750" y="3343888"/>
            <a:ext cx="3065825" cy="3065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14e53d6e5d1_0_34"/>
          <p:cNvPicPr preferRelativeResize="0"/>
          <p:nvPr/>
        </p:nvPicPr>
        <p:blipFill rotWithShape="1">
          <a:blip r:embed="rId3">
            <a:alphaModFix/>
          </a:blip>
          <a:srcRect b="0" l="0" r="0" t="0"/>
          <a:stretch/>
        </p:blipFill>
        <p:spPr>
          <a:xfrm>
            <a:off x="11468733" y="1329610"/>
            <a:ext cx="1536071" cy="8424000"/>
          </a:xfrm>
          <a:prstGeom prst="rect">
            <a:avLst/>
          </a:prstGeom>
          <a:noFill/>
          <a:ln>
            <a:noFill/>
          </a:ln>
        </p:spPr>
      </p:pic>
      <p:sp>
        <p:nvSpPr>
          <p:cNvPr id="219" name="Google Shape;219;g14e53d6e5d1_0_34"/>
          <p:cNvSpPr txBox="1"/>
          <p:nvPr>
            <p:ph type="title"/>
          </p:nvPr>
        </p:nvSpPr>
        <p:spPr>
          <a:xfrm>
            <a:off x="444500" y="1182075"/>
            <a:ext cx="75942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Partner - </a:t>
            </a:r>
            <a:r>
              <a:rPr lang="en-US" sz="5000">
                <a:solidFill>
                  <a:srgbClr val="2A2CA8"/>
                </a:solidFill>
                <a:latin typeface="Montserrat SemiBold"/>
                <a:ea typeface="Montserrat SemiBold"/>
                <a:cs typeface="Montserrat SemiBold"/>
                <a:sym typeface="Montserrat SemiBold"/>
              </a:rPr>
              <a:t>Ki Futures </a:t>
            </a:r>
            <a:endParaRPr i="0" sz="5000" u="none" cap="none" strike="noStrike">
              <a:solidFill>
                <a:srgbClr val="2A2CA8"/>
              </a:solidFill>
              <a:latin typeface="Montserrat SemiBold"/>
              <a:ea typeface="Montserrat SemiBold"/>
              <a:cs typeface="Montserrat SemiBold"/>
              <a:sym typeface="Montserrat SemiBold"/>
            </a:endParaRPr>
          </a:p>
        </p:txBody>
      </p:sp>
      <p:sp>
        <p:nvSpPr>
          <p:cNvPr id="220" name="Google Shape;220;g14e53d6e5d1_0_34"/>
          <p:cNvSpPr txBox="1"/>
          <p:nvPr/>
        </p:nvSpPr>
        <p:spPr>
          <a:xfrm>
            <a:off x="444175" y="2641950"/>
            <a:ext cx="6299100" cy="3582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700"/>
              <a:buFont typeface="Arial"/>
              <a:buNone/>
            </a:pPr>
            <a:r>
              <a:rPr b="0" i="0" lang="en-US" sz="2500" u="none" cap="none" strike="noStrike">
                <a:solidFill>
                  <a:schemeClr val="dk1"/>
                </a:solidFill>
                <a:latin typeface="Lora"/>
                <a:ea typeface="Lora"/>
                <a:cs typeface="Lora"/>
                <a:sym typeface="Lora"/>
              </a:rPr>
              <a:t>Ki Futures is the international coaching and training network for sustainability in the cultural sector. The program includes: </a:t>
            </a:r>
            <a:endParaRPr b="0" i="0" sz="2500" u="none" cap="none" strike="noStrike">
              <a:solidFill>
                <a:schemeClr val="dk1"/>
              </a:solidFill>
              <a:latin typeface="Lora"/>
              <a:ea typeface="Lora"/>
              <a:cs typeface="Lora"/>
              <a:sym typeface="Lora"/>
            </a:endParaRPr>
          </a:p>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Weekly Events </a:t>
            </a:r>
            <a:endParaRPr b="0" i="0" sz="2500" u="none" cap="none" strike="noStrike">
              <a:solidFill>
                <a:schemeClr val="dk1"/>
              </a:solidFill>
              <a:latin typeface="Lora"/>
              <a:ea typeface="Lora"/>
              <a:cs typeface="Lora"/>
              <a:sym typeface="Lora"/>
            </a:endParaRPr>
          </a:p>
          <a:p>
            <a:pPr indent="-355600" lvl="1" marL="914400" marR="0" rtl="0" algn="l">
              <a:lnSpc>
                <a:spcPct val="115000"/>
              </a:lnSpc>
              <a:spcBef>
                <a:spcPts val="0"/>
              </a:spcBef>
              <a:spcAft>
                <a:spcPts val="0"/>
              </a:spcAft>
              <a:buClr>
                <a:schemeClr val="dk1"/>
              </a:buClr>
              <a:buSzPts val="2000"/>
              <a:buFont typeface="Lora"/>
              <a:buChar char="○"/>
            </a:pPr>
            <a:r>
              <a:rPr b="0" i="0" lang="en-US" sz="2000" u="none" cap="none" strike="noStrike">
                <a:solidFill>
                  <a:schemeClr val="dk1"/>
                </a:solidFill>
                <a:latin typeface="Lora"/>
                <a:ea typeface="Lora"/>
                <a:cs typeface="Lora"/>
                <a:sym typeface="Lora"/>
              </a:rPr>
              <a:t>Trainings, courses, workshops and networking events</a:t>
            </a:r>
            <a:endParaRPr b="0" i="0" sz="2000" u="none" cap="none" strike="noStrike">
              <a:solidFill>
                <a:schemeClr val="dk1"/>
              </a:solidFill>
              <a:latin typeface="Lora"/>
              <a:ea typeface="Lora"/>
              <a:cs typeface="Lora"/>
              <a:sym typeface="Lora"/>
            </a:endParaRPr>
          </a:p>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Membership to the Ki Port </a:t>
            </a:r>
            <a:endParaRPr b="0" i="0" sz="2500" u="none" cap="none" strike="noStrike">
              <a:solidFill>
                <a:schemeClr val="dk1"/>
              </a:solidFill>
              <a:latin typeface="Lora"/>
              <a:ea typeface="Lora"/>
              <a:cs typeface="Lora"/>
              <a:sym typeface="Lora"/>
            </a:endParaRPr>
          </a:p>
          <a:p>
            <a:pPr indent="-355600" lvl="1" marL="914400" marR="0" rtl="0" algn="l">
              <a:lnSpc>
                <a:spcPct val="115000"/>
              </a:lnSpc>
              <a:spcBef>
                <a:spcPts val="0"/>
              </a:spcBef>
              <a:spcAft>
                <a:spcPts val="0"/>
              </a:spcAft>
              <a:buClr>
                <a:schemeClr val="dk1"/>
              </a:buClr>
              <a:buSzPts val="2000"/>
              <a:buFont typeface="Lora"/>
              <a:buChar char="○"/>
            </a:pPr>
            <a:r>
              <a:rPr b="0" i="0" lang="en-US" sz="2000" u="none" cap="none" strike="noStrike">
                <a:solidFill>
                  <a:schemeClr val="dk1"/>
                </a:solidFill>
                <a:latin typeface="Lora"/>
                <a:ea typeface="Lora"/>
                <a:cs typeface="Lora"/>
                <a:sym typeface="Lora"/>
              </a:rPr>
              <a:t>Online toolkit, resources, and communication platform</a:t>
            </a:r>
            <a:endParaRPr b="0" i="0" sz="2300" u="none" cap="none" strike="noStrike">
              <a:solidFill>
                <a:schemeClr val="dk1"/>
              </a:solidFill>
              <a:latin typeface="Lora"/>
              <a:ea typeface="Lora"/>
              <a:cs typeface="Lora"/>
              <a:sym typeface="Lora"/>
            </a:endParaRPr>
          </a:p>
        </p:txBody>
      </p:sp>
      <p:sp>
        <p:nvSpPr>
          <p:cNvPr id="221" name="Google Shape;221;g14e53d6e5d1_0_34"/>
          <p:cNvSpPr txBox="1"/>
          <p:nvPr/>
        </p:nvSpPr>
        <p:spPr>
          <a:xfrm>
            <a:off x="9037873" y="1705079"/>
            <a:ext cx="1714500" cy="413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latin typeface="Arial"/>
                <a:ea typeface="Arial"/>
                <a:cs typeface="Arial"/>
                <a:sym typeface="Arial"/>
              </a:rPr>
              <a:t>Ki Futures</a:t>
            </a:r>
            <a:endParaRPr b="0" i="0" sz="2600" u="none" cap="none" strike="noStrike">
              <a:solidFill>
                <a:srgbClr val="000000"/>
              </a:solidFill>
              <a:latin typeface="Arial"/>
              <a:ea typeface="Arial"/>
              <a:cs typeface="Arial"/>
              <a:sym typeface="Arial"/>
            </a:endParaRPr>
          </a:p>
        </p:txBody>
      </p:sp>
      <p:sp>
        <p:nvSpPr>
          <p:cNvPr id="222" name="Google Shape;222;g14e53d6e5d1_0_34"/>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223" name="Google Shape;223;g14e53d6e5d1_0_34"/>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pic>
        <p:nvPicPr>
          <p:cNvPr id="224" name="Google Shape;224;g14e53d6e5d1_0_34"/>
          <p:cNvPicPr preferRelativeResize="0"/>
          <p:nvPr/>
        </p:nvPicPr>
        <p:blipFill rotWithShape="1">
          <a:blip r:embed="rId5">
            <a:alphaModFix/>
          </a:blip>
          <a:srcRect b="0" l="0" r="0" t="0"/>
          <a:stretch/>
        </p:blipFill>
        <p:spPr>
          <a:xfrm>
            <a:off x="3917700" y="-596800"/>
            <a:ext cx="11501700" cy="8626284"/>
          </a:xfrm>
          <a:prstGeom prst="rect">
            <a:avLst/>
          </a:prstGeom>
          <a:noFill/>
          <a:ln>
            <a:noFill/>
          </a:ln>
        </p:spPr>
      </p:pic>
      <p:sp>
        <p:nvSpPr>
          <p:cNvPr id="225" name="Google Shape;225;g14e53d6e5d1_0_34"/>
          <p:cNvSpPr txBox="1"/>
          <p:nvPr/>
        </p:nvSpPr>
        <p:spPr>
          <a:xfrm>
            <a:off x="306600" y="6155000"/>
            <a:ext cx="11895600" cy="26166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Learn about all aspects of sustainability, including decolonization, carbon footprinting, circular economy, digitization, social and climate justice and more! </a:t>
            </a:r>
            <a:endParaRPr b="0" i="0" sz="2500" u="none" cap="none" strike="noStrike">
              <a:solidFill>
                <a:schemeClr val="dk1"/>
              </a:solidFill>
              <a:latin typeface="Lora"/>
              <a:ea typeface="Lora"/>
              <a:cs typeface="Lora"/>
              <a:sym typeface="Lora"/>
            </a:endParaRPr>
          </a:p>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An international community of thought-leaders</a:t>
            </a:r>
            <a:endParaRPr b="0" i="0" sz="2500" u="none" cap="none" strike="noStrike">
              <a:solidFill>
                <a:schemeClr val="dk1"/>
              </a:solidFill>
              <a:latin typeface="Lora"/>
              <a:ea typeface="Lora"/>
              <a:cs typeface="Lora"/>
              <a:sym typeface="Lora"/>
            </a:endParaRPr>
          </a:p>
          <a:p>
            <a:pPr indent="-355600" lvl="1" marL="914400" marR="0" rtl="0" algn="l">
              <a:lnSpc>
                <a:spcPct val="115000"/>
              </a:lnSpc>
              <a:spcBef>
                <a:spcPts val="0"/>
              </a:spcBef>
              <a:spcAft>
                <a:spcPts val="0"/>
              </a:spcAft>
              <a:buClr>
                <a:schemeClr val="dk1"/>
              </a:buClr>
              <a:buSzPts val="2000"/>
              <a:buFont typeface="Lora"/>
              <a:buChar char="○"/>
            </a:pPr>
            <a:r>
              <a:rPr b="0" i="0" lang="en-US" sz="2000" u="none" cap="none" strike="noStrike">
                <a:solidFill>
                  <a:schemeClr val="dk1"/>
                </a:solidFill>
                <a:latin typeface="Lora"/>
                <a:ea typeface="Lora"/>
                <a:cs typeface="Lora"/>
                <a:sym typeface="Lora"/>
              </a:rPr>
              <a:t>including the Smithsonian, the National Museum of Lagos, the Museo Moderno, Buenos Aires, the Bishop Museum, the Estonian Art Museum and more! </a:t>
            </a:r>
            <a:endParaRPr b="0" i="0" sz="2000" u="none" cap="none" strike="noStrike">
              <a:solidFill>
                <a:schemeClr val="dk1"/>
              </a:solidFill>
              <a:latin typeface="Lora"/>
              <a:ea typeface="Lora"/>
              <a:cs typeface="Lora"/>
              <a:sym typeface="Lora"/>
            </a:endParaRPr>
          </a:p>
        </p:txBody>
      </p:sp>
      <p:sp>
        <p:nvSpPr>
          <p:cNvPr id="226" name="Google Shape;226;g14e53d6e5d1_0_34"/>
          <p:cNvSpPr txBox="1"/>
          <p:nvPr/>
        </p:nvSpPr>
        <p:spPr>
          <a:xfrm>
            <a:off x="1614450" y="8847800"/>
            <a:ext cx="92799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u="sng">
                <a:solidFill>
                  <a:schemeClr val="hlink"/>
                </a:solidFill>
                <a:latin typeface="Lora"/>
                <a:ea typeface="Lora"/>
                <a:cs typeface="Lora"/>
                <a:sym typeface="Lora"/>
                <a:hlinkClick r:id="rId6"/>
              </a:rPr>
              <a:t>https://www.kiculture.org/ki-futures/</a:t>
            </a:r>
            <a:r>
              <a:rPr lang="en-US" sz="3500">
                <a:latin typeface="Lora"/>
                <a:ea typeface="Lora"/>
                <a:cs typeface="Lora"/>
                <a:sym typeface="Lora"/>
              </a:rPr>
              <a:t> </a:t>
            </a:r>
            <a:endParaRPr sz="3500">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pic>
        <p:nvPicPr>
          <p:cNvPr id="231" name="Google Shape;231;p6"/>
          <p:cNvPicPr preferRelativeResize="0"/>
          <p:nvPr/>
        </p:nvPicPr>
        <p:blipFill rotWithShape="1">
          <a:blip r:embed="rId3">
            <a:alphaModFix/>
          </a:blip>
          <a:srcRect b="0" l="0" r="0" t="0"/>
          <a:stretch/>
        </p:blipFill>
        <p:spPr>
          <a:xfrm>
            <a:off x="0" y="0"/>
            <a:ext cx="13004798" cy="9753600"/>
          </a:xfrm>
          <a:prstGeom prst="rect">
            <a:avLst/>
          </a:prstGeom>
          <a:noFill/>
          <a:ln>
            <a:noFill/>
          </a:ln>
        </p:spPr>
      </p:pic>
      <p:sp>
        <p:nvSpPr>
          <p:cNvPr id="232" name="Google Shape;232;p6"/>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latin typeface="Montserrat SemiBold"/>
                <a:ea typeface="Montserrat SemiBold"/>
                <a:cs typeface="Montserrat SemiBold"/>
                <a:sym typeface="Montserrat SemiBold"/>
              </a:rPr>
              <a:t>Partner - </a:t>
            </a:r>
            <a:r>
              <a:rPr lang="en-US" sz="5000">
                <a:latin typeface="Montserrat SemiBold"/>
                <a:ea typeface="Montserrat SemiBold"/>
                <a:cs typeface="Montserrat SemiBold"/>
                <a:sym typeface="Montserrat SemiBold"/>
                <a:extLst>
                  <a:ext uri="http://customooxmlschemas.google.com/">
                    <go:slidesCustomData xmlns:go="http://customooxmlschemas.google.com/" textRoundtripDataId="5"/>
                  </a:ext>
                </a:extLst>
              </a:rPr>
              <a:t>ArtiCheck</a:t>
            </a:r>
            <a:r>
              <a:rPr lang="en-US" sz="5000">
                <a:latin typeface="Montserrat SemiBold"/>
                <a:ea typeface="Montserrat SemiBold"/>
                <a:cs typeface="Montserrat SemiBold"/>
                <a:sym typeface="Montserrat SemiBold"/>
              </a:rPr>
              <a:t> </a:t>
            </a:r>
            <a:endParaRPr i="0" sz="5000" u="none" cap="none" strike="noStrike">
              <a:solidFill>
                <a:srgbClr val="2A2CA8"/>
              </a:solidFill>
              <a:latin typeface="Montserrat SemiBold"/>
              <a:ea typeface="Montserrat SemiBold"/>
              <a:cs typeface="Montserrat SemiBold"/>
              <a:sym typeface="Montserrat SemiBold"/>
            </a:endParaRPr>
          </a:p>
        </p:txBody>
      </p:sp>
      <p:sp>
        <p:nvSpPr>
          <p:cNvPr id="233" name="Google Shape;233;p6"/>
          <p:cNvSpPr txBox="1"/>
          <p:nvPr>
            <p:ph idx="12" type="sldNum"/>
          </p:nvPr>
        </p:nvSpPr>
        <p:spPr>
          <a:xfrm>
            <a:off x="9363456" y="9070848"/>
            <a:ext cx="2991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234" name="Google Shape;234;p6"/>
          <p:cNvPicPr preferRelativeResize="0"/>
          <p:nvPr/>
        </p:nvPicPr>
        <p:blipFill rotWithShape="1">
          <a:blip r:embed="rId4">
            <a:alphaModFix/>
          </a:blip>
          <a:srcRect b="0" l="0" r="0" t="0"/>
          <a:stretch/>
        </p:blipFill>
        <p:spPr>
          <a:xfrm>
            <a:off x="571500" y="6782525"/>
            <a:ext cx="5715000" cy="1371600"/>
          </a:xfrm>
          <a:prstGeom prst="rect">
            <a:avLst/>
          </a:prstGeom>
          <a:noFill/>
          <a:ln>
            <a:noFill/>
          </a:ln>
        </p:spPr>
      </p:pic>
      <p:pic>
        <p:nvPicPr>
          <p:cNvPr id="235" name="Google Shape;235;p6"/>
          <p:cNvPicPr preferRelativeResize="0"/>
          <p:nvPr/>
        </p:nvPicPr>
        <p:blipFill rotWithShape="1">
          <a:blip r:embed="rId5">
            <a:alphaModFix/>
          </a:blip>
          <a:srcRect b="0" l="0" r="0" t="0"/>
          <a:stretch/>
        </p:blipFill>
        <p:spPr>
          <a:xfrm>
            <a:off x="6539350" y="5778150"/>
            <a:ext cx="5301776" cy="3499150"/>
          </a:xfrm>
          <a:prstGeom prst="rect">
            <a:avLst/>
          </a:prstGeom>
          <a:noFill/>
          <a:ln>
            <a:noFill/>
          </a:ln>
        </p:spPr>
      </p:pic>
      <p:sp>
        <p:nvSpPr>
          <p:cNvPr id="236" name="Google Shape;236;p6"/>
          <p:cNvSpPr txBox="1"/>
          <p:nvPr/>
        </p:nvSpPr>
        <p:spPr>
          <a:xfrm>
            <a:off x="485750" y="2592450"/>
            <a:ext cx="10634400" cy="3953400"/>
          </a:xfrm>
          <a:prstGeom prst="rect">
            <a:avLst/>
          </a:prstGeom>
          <a:noFill/>
          <a:ln>
            <a:noFill/>
          </a:ln>
        </p:spPr>
        <p:txBody>
          <a:bodyPr anchorCtr="0" anchor="t" bIns="0" lIns="0" spcFirstLastPara="1" rIns="0" wrap="square" tIns="12700">
            <a:spAutoFit/>
          </a:bodyPr>
          <a:lstStyle/>
          <a:p>
            <a:pPr indent="-431800" lvl="0" marL="457200" marR="5080" rtl="0" algn="l">
              <a:lnSpc>
                <a:spcPct val="100000"/>
              </a:lnSpc>
              <a:spcBef>
                <a:spcPts val="0"/>
              </a:spcBef>
              <a:spcAft>
                <a:spcPts val="0"/>
              </a:spcAft>
              <a:buClr>
                <a:schemeClr val="dk1"/>
              </a:buClr>
              <a:buSzPts val="3200"/>
              <a:buFont typeface="Lora"/>
              <a:buChar char="●"/>
            </a:pPr>
            <a:r>
              <a:rPr b="0" i="0" lang="en-US" sz="3200" u="none" cap="none" strike="noStrike">
                <a:solidFill>
                  <a:schemeClr val="dk1"/>
                </a:solidFill>
                <a:latin typeface="Lora"/>
                <a:ea typeface="Lora"/>
                <a:cs typeface="Lora"/>
                <a:sym typeface="Lora"/>
              </a:rPr>
              <a:t>Subscription for consistent reporting and ability to compare results </a:t>
            </a:r>
            <a:endParaRPr b="0" i="0" sz="3200" u="none" cap="none" strike="noStrike">
              <a:solidFill>
                <a:schemeClr val="dk1"/>
              </a:solidFill>
              <a:latin typeface="Lora"/>
              <a:ea typeface="Lora"/>
              <a:cs typeface="Lora"/>
              <a:sym typeface="Lora"/>
            </a:endParaRPr>
          </a:p>
          <a:p>
            <a:pPr indent="-431800" lvl="0" marL="457200" marR="5080" rtl="0" algn="l">
              <a:lnSpc>
                <a:spcPct val="100000"/>
              </a:lnSpc>
              <a:spcBef>
                <a:spcPts val="0"/>
              </a:spcBef>
              <a:spcAft>
                <a:spcPts val="0"/>
              </a:spcAft>
              <a:buClr>
                <a:schemeClr val="dk1"/>
              </a:buClr>
              <a:buSzPts val="3200"/>
              <a:buFont typeface="Lora"/>
              <a:buChar char="●"/>
            </a:pPr>
            <a:r>
              <a:rPr b="0" i="0" lang="en-US" sz="3200" u="none" cap="none" strike="noStrike">
                <a:solidFill>
                  <a:schemeClr val="dk1"/>
                </a:solidFill>
                <a:latin typeface="Lora"/>
                <a:ea typeface="Lora"/>
                <a:cs typeface="Lora"/>
                <a:sym typeface="Lora"/>
              </a:rPr>
              <a:t>Training on how to use the system for the project</a:t>
            </a:r>
            <a:endParaRPr b="0" i="0" sz="3200" u="none" cap="none" strike="noStrike">
              <a:solidFill>
                <a:schemeClr val="dk1"/>
              </a:solidFill>
              <a:latin typeface="Lora"/>
              <a:ea typeface="Lora"/>
              <a:cs typeface="Lora"/>
              <a:sym typeface="Lora"/>
            </a:endParaRPr>
          </a:p>
          <a:p>
            <a:pPr indent="-431800" lvl="0" marL="457200" marR="5080" rtl="0" algn="l">
              <a:lnSpc>
                <a:spcPct val="100000"/>
              </a:lnSpc>
              <a:spcBef>
                <a:spcPts val="0"/>
              </a:spcBef>
              <a:spcAft>
                <a:spcPts val="0"/>
              </a:spcAft>
              <a:buClr>
                <a:schemeClr val="dk1"/>
              </a:buClr>
              <a:buSzPts val="3200"/>
              <a:buFont typeface="Lora"/>
              <a:buChar char="●"/>
            </a:pPr>
            <a:r>
              <a:rPr b="0" i="0" lang="en-US" sz="3200" u="none" cap="none" strike="noStrike">
                <a:solidFill>
                  <a:schemeClr val="dk1"/>
                </a:solidFill>
                <a:latin typeface="Lora"/>
                <a:ea typeface="Lora"/>
                <a:cs typeface="Lora"/>
                <a:sym typeface="Lora"/>
              </a:rPr>
              <a:t>Consultation on how to achieve the best summary project report via an integration with sensors used and Conserv, as a key outcome and deliverable of the project</a:t>
            </a:r>
            <a:endParaRPr b="0" i="0" sz="3200" u="none" cap="none" strike="noStrike">
              <a:solidFill>
                <a:schemeClr val="dk1"/>
              </a:solidFill>
              <a:latin typeface="Lora"/>
              <a:ea typeface="Lora"/>
              <a:cs typeface="Lora"/>
              <a:sym typeface="Lora"/>
            </a:endParaRPr>
          </a:p>
          <a:p>
            <a:pPr indent="-431800" lvl="0" marL="457200" marR="5080" rtl="0" algn="l">
              <a:lnSpc>
                <a:spcPct val="100000"/>
              </a:lnSpc>
              <a:spcBef>
                <a:spcPts val="0"/>
              </a:spcBef>
              <a:spcAft>
                <a:spcPts val="0"/>
              </a:spcAft>
              <a:buClr>
                <a:schemeClr val="dk1"/>
              </a:buClr>
              <a:buSzPts val="3200"/>
              <a:buFont typeface="Lora"/>
              <a:buChar char="●"/>
            </a:pPr>
            <a:r>
              <a:rPr b="0" i="0" lang="en-US" sz="3200" u="none" cap="none" strike="noStrike">
                <a:solidFill>
                  <a:schemeClr val="dk1"/>
                </a:solidFill>
                <a:latin typeface="Lora"/>
                <a:ea typeface="Lora"/>
                <a:cs typeface="Lora"/>
                <a:sym typeface="Lora"/>
              </a:rPr>
              <a:t>Development based on the consultation  </a:t>
            </a:r>
            <a:endParaRPr b="0" i="0" sz="3200" u="none" cap="none" strike="noStrike">
              <a:solidFill>
                <a:schemeClr val="dk1"/>
              </a:solidFill>
              <a:latin typeface="Lora"/>
              <a:ea typeface="Lora"/>
              <a:cs typeface="Lora"/>
              <a:sym typeface="Lora"/>
            </a:endParaRPr>
          </a:p>
        </p:txBody>
      </p:sp>
      <p:sp>
        <p:nvSpPr>
          <p:cNvPr id="237" name="Google Shape;237;p6"/>
          <p:cNvSpPr txBox="1"/>
          <p:nvPr/>
        </p:nvSpPr>
        <p:spPr>
          <a:xfrm>
            <a:off x="2456150" y="9030300"/>
            <a:ext cx="6693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u="sng">
                <a:solidFill>
                  <a:schemeClr val="hlink"/>
                </a:solidFill>
                <a:latin typeface="Lora"/>
                <a:ea typeface="Lora"/>
                <a:cs typeface="Lora"/>
                <a:sym typeface="Lora"/>
                <a:hlinkClick r:id="rId6"/>
              </a:rPr>
              <a:t>https://www.articheck.com/</a:t>
            </a:r>
            <a:r>
              <a:rPr lang="en-US" sz="3500">
                <a:latin typeface="Lora"/>
                <a:ea typeface="Lora"/>
                <a:cs typeface="Lora"/>
                <a:sym typeface="Lora"/>
              </a:rPr>
              <a:t> </a:t>
            </a:r>
            <a:endParaRPr sz="3500">
              <a:latin typeface="Lora"/>
              <a:ea typeface="Lora"/>
              <a:cs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object 2" id="242" name="Google Shape;242;g107cfc719be_0_553"/>
          <p:cNvPicPr preferRelativeResize="0"/>
          <p:nvPr/>
        </p:nvPicPr>
        <p:blipFill rotWithShape="1">
          <a:blip r:embed="rId3">
            <a:alphaModFix amt="25000"/>
          </a:blip>
          <a:srcRect b="0" l="0" r="0" t="0"/>
          <a:stretch/>
        </p:blipFill>
        <p:spPr>
          <a:xfrm>
            <a:off x="0" y="0"/>
            <a:ext cx="13004800" cy="9753601"/>
          </a:xfrm>
          <a:prstGeom prst="rect">
            <a:avLst/>
          </a:prstGeom>
          <a:noFill/>
          <a:ln>
            <a:noFill/>
          </a:ln>
        </p:spPr>
      </p:pic>
      <p:pic>
        <p:nvPicPr>
          <p:cNvPr id="243" name="Google Shape;243;g107cfc719be_0_553"/>
          <p:cNvPicPr preferRelativeResize="0"/>
          <p:nvPr/>
        </p:nvPicPr>
        <p:blipFill rotWithShape="1">
          <a:blip r:embed="rId4">
            <a:alphaModFix/>
          </a:blip>
          <a:srcRect b="10380" l="0" r="0" t="5430"/>
          <a:stretch/>
        </p:blipFill>
        <p:spPr>
          <a:xfrm>
            <a:off x="0" y="6517376"/>
            <a:ext cx="13004798" cy="3287876"/>
          </a:xfrm>
          <a:prstGeom prst="rect">
            <a:avLst/>
          </a:prstGeom>
          <a:noFill/>
          <a:ln>
            <a:noFill/>
          </a:ln>
        </p:spPr>
      </p:pic>
      <p:sp>
        <p:nvSpPr>
          <p:cNvPr id="244" name="Google Shape;244;g107cfc719be_0_553"/>
          <p:cNvSpPr txBox="1"/>
          <p:nvPr/>
        </p:nvSpPr>
        <p:spPr>
          <a:xfrm>
            <a:off x="780350" y="2046300"/>
            <a:ext cx="11574300" cy="375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dk1"/>
                </a:solidFill>
                <a:latin typeface="Lora"/>
                <a:ea typeface="Lora"/>
                <a:cs typeface="Lora"/>
                <a:sym typeface="Lora"/>
              </a:rPr>
              <a:t>Conserv is an environmental monitoring subscription trusted by over 300 collections worldwide. We deliver continuous, automated data collection and analysis backed by a team of preservation professionals so you can manage your collection environment with confidence.</a:t>
            </a:r>
            <a:endParaRPr b="0" i="0" sz="3000" u="none" cap="none" strike="noStrike">
              <a:solidFill>
                <a:schemeClr val="dk1"/>
              </a:solidFill>
              <a:latin typeface="Lora"/>
              <a:ea typeface="Lora"/>
              <a:cs typeface="Lora"/>
              <a:sym typeface="Lora"/>
            </a:endParaRPr>
          </a:p>
          <a:p>
            <a:pPr indent="0" lvl="0" marL="0" marR="0" rtl="0" algn="l">
              <a:lnSpc>
                <a:spcPct val="150000"/>
              </a:lnSpc>
              <a:spcBef>
                <a:spcPts val="0"/>
              </a:spcBef>
              <a:spcAft>
                <a:spcPts val="0"/>
              </a:spcAft>
              <a:buClr>
                <a:srgbClr val="000000"/>
              </a:buClr>
              <a:buSzPts val="2500"/>
              <a:buFont typeface="Arial"/>
              <a:buNone/>
            </a:pPr>
            <a:r>
              <a:rPr b="1" i="0" lang="en-US" sz="2500" u="none" cap="none" strike="noStrike">
                <a:solidFill>
                  <a:schemeClr val="dk1"/>
                </a:solidFill>
                <a:latin typeface="Lora"/>
                <a:ea typeface="Lora"/>
                <a:cs typeface="Lora"/>
                <a:sym typeface="Lora"/>
              </a:rPr>
              <a:t>What’s included in the Climate Control Pilot Program</a:t>
            </a:r>
            <a:endParaRPr b="1" i="0" sz="2500" u="none" cap="none" strike="noStrike">
              <a:solidFill>
                <a:schemeClr val="dk1"/>
              </a:solidFill>
              <a:latin typeface="Lora"/>
              <a:ea typeface="Lora"/>
              <a:cs typeface="Lora"/>
              <a:sym typeface="Lora"/>
            </a:endParaRPr>
          </a:p>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5</a:t>
            </a:r>
            <a:r>
              <a:rPr b="0" i="0" lang="en-US" sz="2500" u="none" cap="none" strike="noStrike">
                <a:solidFill>
                  <a:schemeClr val="dk1"/>
                </a:solidFill>
                <a:latin typeface="Lora"/>
                <a:ea typeface="Lora"/>
                <a:cs typeface="Lora"/>
                <a:sym typeface="Lora"/>
                <a:extLst>
                  <a:ext uri="http://customooxmlschemas.google.com/">
                    <go:slidesCustomData xmlns:go="http://customooxmlschemas.google.com/" textRoundtripDataId="6"/>
                  </a:ext>
                </a:extLst>
              </a:rPr>
              <a:t> wireless, LoRaWAN sensors (Temp, RH, Light)</a:t>
            </a:r>
            <a:endParaRPr b="0" i="0" sz="2500" u="none" cap="none" strike="noStrike">
              <a:solidFill>
                <a:schemeClr val="dk1"/>
              </a:solidFill>
              <a:latin typeface="Lora"/>
              <a:ea typeface="Lora"/>
              <a:cs typeface="Lora"/>
              <a:sym typeface="Lora"/>
            </a:endParaRPr>
          </a:p>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Unlimited access to Conserv Environment and IPM software</a:t>
            </a:r>
            <a:endParaRPr b="0" i="0" sz="2500" u="none" cap="none" strike="noStrike">
              <a:solidFill>
                <a:schemeClr val="dk1"/>
              </a:solidFill>
              <a:latin typeface="Lora"/>
              <a:ea typeface="Lora"/>
              <a:cs typeface="Lora"/>
              <a:sym typeface="Lora"/>
            </a:endParaRPr>
          </a:p>
          <a:p>
            <a:pPr indent="-387350" lvl="0" marL="457200" marR="0" rtl="0" algn="l">
              <a:lnSpc>
                <a:spcPct val="115000"/>
              </a:lnSpc>
              <a:spcBef>
                <a:spcPts val="0"/>
              </a:spcBef>
              <a:spcAft>
                <a:spcPts val="0"/>
              </a:spcAft>
              <a:buClr>
                <a:schemeClr val="dk1"/>
              </a:buClr>
              <a:buSzPts val="2500"/>
              <a:buFont typeface="Lora"/>
              <a:buChar char="-"/>
            </a:pPr>
            <a:r>
              <a:rPr b="0" i="0" lang="en-US" sz="2500" u="none" cap="none" strike="noStrike">
                <a:solidFill>
                  <a:schemeClr val="dk1"/>
                </a:solidFill>
                <a:latin typeface="Lora"/>
                <a:ea typeface="Lora"/>
                <a:cs typeface="Lora"/>
                <a:sym typeface="Lora"/>
              </a:rPr>
              <a:t>Training and support from Conserv’s preservation team</a:t>
            </a:r>
            <a:endParaRPr b="0" i="0" sz="2500" u="none" cap="none" strike="noStrike">
              <a:solidFill>
                <a:schemeClr val="dk1"/>
              </a:solidFill>
              <a:latin typeface="Lora"/>
              <a:ea typeface="Lora"/>
              <a:cs typeface="Lora"/>
              <a:sym typeface="Lora"/>
            </a:endParaRPr>
          </a:p>
        </p:txBody>
      </p:sp>
      <p:sp>
        <p:nvSpPr>
          <p:cNvPr id="245" name="Google Shape;245;g107cfc719be_0_553"/>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id="246" name="Google Shape;246;g107cfc719be_0_553"/>
          <p:cNvPicPr preferRelativeResize="0"/>
          <p:nvPr/>
        </p:nvPicPr>
        <p:blipFill rotWithShape="1">
          <a:blip r:embed="rId5">
            <a:alphaModFix/>
          </a:blip>
          <a:srcRect b="0" l="0" r="0" t="0"/>
          <a:stretch/>
        </p:blipFill>
        <p:spPr>
          <a:xfrm>
            <a:off x="7955875" y="414100"/>
            <a:ext cx="4631676" cy="1026675"/>
          </a:xfrm>
          <a:prstGeom prst="rect">
            <a:avLst/>
          </a:prstGeom>
          <a:noFill/>
          <a:ln>
            <a:noFill/>
          </a:ln>
        </p:spPr>
      </p:pic>
      <p:sp>
        <p:nvSpPr>
          <p:cNvPr id="247" name="Google Shape;247;g107cfc719be_0_553"/>
          <p:cNvSpPr txBox="1"/>
          <p:nvPr/>
        </p:nvSpPr>
        <p:spPr>
          <a:xfrm>
            <a:off x="4337600" y="5725738"/>
            <a:ext cx="43296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500"/>
              <a:buFont typeface="Arial"/>
              <a:buNone/>
            </a:pPr>
            <a:r>
              <a:rPr b="1" i="0" lang="en-US" sz="3500" u="sng" cap="none" strike="noStrike">
                <a:solidFill>
                  <a:srgbClr val="781FFF"/>
                </a:solidFill>
                <a:latin typeface="Lora"/>
                <a:ea typeface="Lora"/>
                <a:cs typeface="Lora"/>
                <a:sym typeface="Lora"/>
                <a:hlinkClick r:id="rId6">
                  <a:extLst>
                    <a:ext uri="{A12FA001-AC4F-418D-AE19-62706E023703}">
                      <ahyp:hlinkClr val="tx"/>
                    </a:ext>
                  </a:extLst>
                </a:hlinkClick>
              </a:rPr>
              <a:t>https://conserv.io</a:t>
            </a:r>
            <a:endParaRPr b="1" i="0" sz="2200" u="none" cap="none" strike="noStrike">
              <a:solidFill>
                <a:srgbClr val="781FFF"/>
              </a:solidFill>
              <a:latin typeface="Arial"/>
              <a:ea typeface="Arial"/>
              <a:cs typeface="Arial"/>
              <a:sym typeface="Arial"/>
            </a:endParaRPr>
          </a:p>
        </p:txBody>
      </p:sp>
      <p:sp>
        <p:nvSpPr>
          <p:cNvPr id="248" name="Google Shape;248;g107cfc719be_0_553"/>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latin typeface="Montserrat SemiBold"/>
                <a:ea typeface="Montserrat SemiBold"/>
                <a:cs typeface="Montserrat SemiBold"/>
                <a:sym typeface="Montserrat SemiBold"/>
              </a:rPr>
              <a:t>Partner - Conserv </a:t>
            </a:r>
            <a:endParaRPr i="0" sz="5000" u="none" cap="none" strike="noStrike">
              <a:solidFill>
                <a:srgbClr val="2A2CA8"/>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object 2" id="253" name="Google Shape;253;g117cb77deba_0_0"/>
          <p:cNvPicPr preferRelativeResize="0"/>
          <p:nvPr/>
        </p:nvPicPr>
        <p:blipFill rotWithShape="1">
          <a:blip r:embed="rId3">
            <a:alphaModFix/>
          </a:blip>
          <a:srcRect b="0" l="0" r="0" t="0"/>
          <a:stretch/>
        </p:blipFill>
        <p:spPr>
          <a:xfrm>
            <a:off x="0" y="0"/>
            <a:ext cx="13004800" cy="9753601"/>
          </a:xfrm>
          <a:prstGeom prst="rect">
            <a:avLst/>
          </a:prstGeom>
          <a:noFill/>
          <a:ln>
            <a:noFill/>
          </a:ln>
        </p:spPr>
      </p:pic>
      <p:sp>
        <p:nvSpPr>
          <p:cNvPr id="254" name="Google Shape;254;g117cb77deba_0_0"/>
          <p:cNvSpPr txBox="1"/>
          <p:nvPr>
            <p:ph type="title"/>
          </p:nvPr>
        </p:nvSpPr>
        <p:spPr>
          <a:xfrm>
            <a:off x="444500" y="1182075"/>
            <a:ext cx="89913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latin typeface="Montserrat SemiBold"/>
                <a:ea typeface="Montserrat SemiBold"/>
                <a:cs typeface="Montserrat SemiBold"/>
                <a:sym typeface="Montserrat SemiBold"/>
              </a:rPr>
              <a:t>How to Sign Up </a:t>
            </a:r>
            <a:endParaRPr i="0" sz="5000" u="none" cap="none" strike="noStrike">
              <a:solidFill>
                <a:srgbClr val="2A2CA8"/>
              </a:solidFill>
              <a:latin typeface="Montserrat SemiBold"/>
              <a:ea typeface="Montserrat SemiBold"/>
              <a:cs typeface="Montserrat SemiBold"/>
              <a:sym typeface="Montserrat SemiBold"/>
            </a:endParaRPr>
          </a:p>
        </p:txBody>
      </p:sp>
      <p:sp>
        <p:nvSpPr>
          <p:cNvPr id="255" name="Google Shape;255;g117cb77deba_0_0"/>
          <p:cNvSpPr txBox="1"/>
          <p:nvPr/>
        </p:nvSpPr>
        <p:spPr>
          <a:xfrm>
            <a:off x="444500" y="2287500"/>
            <a:ext cx="11181000" cy="6834300"/>
          </a:xfrm>
          <a:prstGeom prst="rect">
            <a:avLst/>
          </a:prstGeom>
          <a:noFill/>
          <a:ln>
            <a:noFill/>
          </a:ln>
        </p:spPr>
        <p:txBody>
          <a:bodyPr anchorCtr="0" anchor="t" bIns="0" lIns="0" spcFirstLastPara="1" rIns="0" wrap="square" tIns="0">
            <a:spAutoFit/>
          </a:bodyPr>
          <a:lstStyle/>
          <a:p>
            <a:pPr indent="-393700" lvl="0" marL="457200" marR="0" rtl="0" algn="l">
              <a:lnSpc>
                <a:spcPct val="100000"/>
              </a:lnSpc>
              <a:spcBef>
                <a:spcPts val="0"/>
              </a:spcBef>
              <a:spcAft>
                <a:spcPts val="0"/>
              </a:spcAft>
              <a:buClr>
                <a:schemeClr val="dk1"/>
              </a:buClr>
              <a:buSzPts val="2600"/>
              <a:buFont typeface="Lora"/>
              <a:buChar char="●"/>
            </a:pPr>
            <a:r>
              <a:rPr b="0" i="0" lang="en-US" sz="2600" u="none" cap="none" strike="noStrike">
                <a:solidFill>
                  <a:schemeClr val="dk1"/>
                </a:solidFill>
                <a:latin typeface="Lora"/>
                <a:ea typeface="Lora"/>
                <a:cs typeface="Lora"/>
                <a:sym typeface="Lora"/>
              </a:rPr>
              <a:t>The Pilot runs from January 2023 - June 2024 with the final conference in July 2024. Due to the</a:t>
            </a:r>
            <a:r>
              <a:rPr lang="en-US" sz="2600">
                <a:solidFill>
                  <a:schemeClr val="dk1"/>
                </a:solidFill>
                <a:latin typeface="Lora"/>
                <a:ea typeface="Lora"/>
                <a:cs typeface="Lora"/>
                <a:sym typeface="Lora"/>
              </a:rPr>
              <a:t> structure of</a:t>
            </a:r>
            <a:r>
              <a:rPr b="0" i="0" lang="en-US" sz="2600" u="none" cap="none" strike="noStrike">
                <a:solidFill>
                  <a:schemeClr val="dk1"/>
                </a:solidFill>
                <a:latin typeface="Lora"/>
                <a:ea typeface="Lora"/>
                <a:cs typeface="Lora"/>
                <a:sym typeface="Lora"/>
              </a:rPr>
              <a:t> the program, participants cannot join the Pilot after the start date. </a:t>
            </a:r>
            <a:endParaRPr b="0" i="0" sz="2600" u="none" cap="none" strike="noStrike">
              <a:solidFill>
                <a:schemeClr val="dk1"/>
              </a:solidFill>
              <a:latin typeface="Lora"/>
              <a:ea typeface="Lora"/>
              <a:cs typeface="Lora"/>
              <a:sym typeface="Lora"/>
            </a:endParaRPr>
          </a:p>
          <a:p>
            <a:pPr indent="-393700" lvl="0" marL="457200" marR="0" rtl="0" algn="l">
              <a:lnSpc>
                <a:spcPct val="100000"/>
              </a:lnSpc>
              <a:spcBef>
                <a:spcPts val="0"/>
              </a:spcBef>
              <a:spcAft>
                <a:spcPts val="0"/>
              </a:spcAft>
              <a:buClr>
                <a:schemeClr val="dk1"/>
              </a:buClr>
              <a:buSzPts val="2600"/>
              <a:buFont typeface="Lora"/>
              <a:buChar char="●"/>
            </a:pPr>
            <a:r>
              <a:rPr b="0" i="0" lang="en-US" sz="2600" u="none" cap="none" strike="noStrike">
                <a:solidFill>
                  <a:schemeClr val="dk1"/>
                </a:solidFill>
                <a:latin typeface="Lora"/>
                <a:ea typeface="Lora"/>
                <a:cs typeface="Lora"/>
                <a:sym typeface="Lora"/>
              </a:rPr>
              <a:t>Requirements for participation: </a:t>
            </a:r>
            <a:endParaRPr b="0" i="0" sz="2600" u="none" cap="none" strike="noStrike">
              <a:solidFill>
                <a:schemeClr val="dk1"/>
              </a:solidFill>
              <a:latin typeface="Lora"/>
              <a:ea typeface="Lora"/>
              <a:cs typeface="Lora"/>
              <a:sym typeface="Lora"/>
            </a:endParaRPr>
          </a:p>
          <a:p>
            <a:pPr indent="-393700" lvl="1" marL="914400" marR="0" rtl="0" algn="l">
              <a:lnSpc>
                <a:spcPct val="100000"/>
              </a:lnSpc>
              <a:spcBef>
                <a:spcPts val="0"/>
              </a:spcBef>
              <a:spcAft>
                <a:spcPts val="0"/>
              </a:spcAft>
              <a:buClr>
                <a:schemeClr val="dk1"/>
              </a:buClr>
              <a:buSzPts val="2600"/>
              <a:buFont typeface="Lora"/>
              <a:buChar char="○"/>
            </a:pPr>
            <a:r>
              <a:rPr b="0" i="0" lang="en-US" sz="2600" u="none" cap="none" strike="noStrike">
                <a:solidFill>
                  <a:schemeClr val="dk1"/>
                </a:solidFill>
                <a:latin typeface="Lora"/>
                <a:ea typeface="Lora"/>
                <a:cs typeface="Lora"/>
                <a:sym typeface="Lora"/>
              </a:rPr>
              <a:t>At least 1 year of RH and T data (as of January 2023)*</a:t>
            </a:r>
            <a:endParaRPr b="0" i="0" sz="2600" u="none" cap="none" strike="noStrike">
              <a:solidFill>
                <a:schemeClr val="dk1"/>
              </a:solidFill>
              <a:latin typeface="Lora"/>
              <a:ea typeface="Lora"/>
              <a:cs typeface="Lora"/>
              <a:sym typeface="Lora"/>
            </a:endParaRPr>
          </a:p>
          <a:p>
            <a:pPr indent="-393700" lvl="1" marL="914400" marR="0" rtl="0" algn="l">
              <a:lnSpc>
                <a:spcPct val="100000"/>
              </a:lnSpc>
              <a:spcBef>
                <a:spcPts val="0"/>
              </a:spcBef>
              <a:spcAft>
                <a:spcPts val="0"/>
              </a:spcAft>
              <a:buClr>
                <a:schemeClr val="dk1"/>
              </a:buClr>
              <a:buSzPts val="2600"/>
              <a:buFont typeface="Lora"/>
              <a:buChar char="○"/>
            </a:pPr>
            <a:r>
              <a:rPr b="0" i="0" lang="en-US" sz="2600" u="none" cap="none" strike="noStrike">
                <a:solidFill>
                  <a:schemeClr val="dk1"/>
                </a:solidFill>
                <a:latin typeface="Lora"/>
                <a:ea typeface="Lora"/>
                <a:cs typeface="Lora"/>
                <a:sym typeface="Lora"/>
              </a:rPr>
              <a:t>Sign off from upper management to adjust climate control settings** </a:t>
            </a:r>
            <a:endParaRPr b="0" i="0" sz="2600" u="none" cap="none" strike="noStrike">
              <a:solidFill>
                <a:schemeClr val="dk1"/>
              </a:solidFill>
              <a:latin typeface="Lora"/>
              <a:ea typeface="Lora"/>
              <a:cs typeface="Lora"/>
              <a:sym typeface="Lora"/>
            </a:endParaRPr>
          </a:p>
          <a:p>
            <a:pPr indent="-393700" lvl="1" marL="914400" marR="0" rtl="0" algn="l">
              <a:lnSpc>
                <a:spcPct val="100000"/>
              </a:lnSpc>
              <a:spcBef>
                <a:spcPts val="0"/>
              </a:spcBef>
              <a:spcAft>
                <a:spcPts val="0"/>
              </a:spcAft>
              <a:buClr>
                <a:schemeClr val="dk1"/>
              </a:buClr>
              <a:buSzPts val="2600"/>
              <a:buFont typeface="Lora"/>
              <a:buChar char="○"/>
            </a:pPr>
            <a:r>
              <a:rPr b="0" i="0" lang="en-US" sz="2600" u="none" cap="none" strike="noStrike">
                <a:solidFill>
                  <a:schemeClr val="dk1"/>
                </a:solidFill>
                <a:latin typeface="Lora"/>
                <a:ea typeface="Lora"/>
                <a:cs typeface="Lora"/>
                <a:sym typeface="Lora"/>
              </a:rPr>
              <a:t>Champions from relevant departments*** </a:t>
            </a:r>
            <a:endParaRPr b="0" i="0" sz="2600" u="none" cap="none" strike="noStrike">
              <a:solidFill>
                <a:schemeClr val="dk1"/>
              </a:solidFill>
              <a:latin typeface="Lora"/>
              <a:ea typeface="Lora"/>
              <a:cs typeface="Lora"/>
              <a:sym typeface="Lora"/>
            </a:endParaRPr>
          </a:p>
          <a:p>
            <a:pPr indent="-419100" lvl="0" marL="4572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Lora"/>
                <a:ea typeface="Lora"/>
                <a:cs typeface="Lora"/>
                <a:sym typeface="Lora"/>
              </a:rPr>
              <a:t>Each participant may have up to 10 Champions </a:t>
            </a:r>
            <a:endParaRPr b="0" i="0" sz="2600" u="none" cap="none" strike="noStrike">
              <a:solidFill>
                <a:schemeClr val="dk1"/>
              </a:solidFill>
              <a:latin typeface="Lora"/>
              <a:ea typeface="Lora"/>
              <a:cs typeface="Lora"/>
              <a:sym typeface="Lora"/>
            </a:endParaRPr>
          </a:p>
          <a:p>
            <a:pPr indent="-419100" lvl="0" marL="457200" marR="0" rtl="0" algn="l">
              <a:lnSpc>
                <a:spcPct val="100000"/>
              </a:lnSpc>
              <a:spcBef>
                <a:spcPts val="0"/>
              </a:spcBef>
              <a:spcAft>
                <a:spcPts val="0"/>
              </a:spcAft>
              <a:buClr>
                <a:schemeClr val="dk1"/>
              </a:buClr>
              <a:buSzPts val="2600"/>
              <a:buFont typeface="Lora"/>
              <a:buChar char="●"/>
            </a:pPr>
            <a:r>
              <a:rPr b="0" i="0" lang="en-US" sz="2600" u="sng" cap="none" strike="noStrike">
                <a:solidFill>
                  <a:schemeClr val="hlink"/>
                </a:solidFill>
                <a:latin typeface="Lora"/>
                <a:ea typeface="Lora"/>
                <a:cs typeface="Lora"/>
                <a:sym typeface="Lora"/>
                <a:hlinkClick r:id="rId4"/>
              </a:rPr>
              <a:t>Apply here!</a:t>
            </a:r>
            <a:endParaRPr b="0" i="0" sz="2600" u="none" cap="none" strike="noStrike">
              <a:solidFill>
                <a:schemeClr val="dk1"/>
              </a:solidFill>
              <a:latin typeface="Lora"/>
              <a:ea typeface="Lora"/>
              <a:cs typeface="Lora"/>
              <a:sym typeface="Lora"/>
            </a:endParaRPr>
          </a:p>
          <a:p>
            <a:pPr indent="-419100" lvl="0" marL="457200" marR="0" rtl="0" algn="l">
              <a:lnSpc>
                <a:spcPct val="100000"/>
              </a:lnSpc>
              <a:spcBef>
                <a:spcPts val="0"/>
              </a:spcBef>
              <a:spcAft>
                <a:spcPts val="0"/>
              </a:spcAft>
              <a:buClr>
                <a:schemeClr val="dk1"/>
              </a:buClr>
              <a:buSzPts val="2600"/>
              <a:buFont typeface="Lora"/>
              <a:buChar char="●"/>
            </a:pPr>
            <a:r>
              <a:rPr b="0" i="0" lang="en-US" sz="2600" u="none" cap="none" strike="noStrike">
                <a:solidFill>
                  <a:schemeClr val="dk1"/>
                </a:solidFill>
                <a:latin typeface="Lora"/>
                <a:ea typeface="Lora"/>
                <a:cs typeface="Lora"/>
                <a:sym typeface="Lora"/>
              </a:rPr>
              <a:t>After signing Participation Agreement, you will receive your Ki Port Registrations and an invitation for the Kick Off Meeting in January</a:t>
            </a:r>
            <a:endParaRPr b="0" i="0" sz="26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Lora"/>
                <a:ea typeface="Lora"/>
                <a:cs typeface="Lora"/>
                <a:sym typeface="Lora"/>
              </a:rPr>
              <a:t>*if you don’t have the data necessary, please contact us and we can help find solutions! </a:t>
            </a:r>
            <a:endParaRPr b="0" i="1" sz="20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Lora"/>
                <a:ea typeface="Lora"/>
                <a:cs typeface="Lora"/>
                <a:sym typeface="Lora"/>
              </a:rPr>
              <a:t>**if you don’t have buy-in from your upper management, please contact us and we can help! </a:t>
            </a:r>
            <a:endParaRPr b="0" i="1" sz="2000" u="none" cap="none" strike="noStrike">
              <a:solidFill>
                <a:schemeClr val="dk1"/>
              </a:solidFill>
              <a:latin typeface="Lora"/>
              <a:ea typeface="Lora"/>
              <a:cs typeface="Lora"/>
              <a:sym typeface="Lora"/>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Lora"/>
                <a:ea typeface="Lora"/>
                <a:cs typeface="Lora"/>
                <a:sym typeface="Lora"/>
              </a:rPr>
              <a:t>***this may vary based on participant - single departments, ie. the conservation department, cannot join </a:t>
            </a:r>
            <a:endParaRPr b="0" i="1" sz="2000" u="none" cap="none" strike="noStrike">
              <a:solidFill>
                <a:schemeClr val="dk1"/>
              </a:solidFill>
              <a:latin typeface="Lora"/>
              <a:ea typeface="Lora"/>
              <a:cs typeface="Lora"/>
              <a:sym typeface="Lora"/>
            </a:endParaRPr>
          </a:p>
        </p:txBody>
      </p:sp>
      <p:sp>
        <p:nvSpPr>
          <p:cNvPr id="256" name="Google Shape;256;g117cb77deba_0_0"/>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257" name="Google Shape;257;g117cb77deba_0_0"/>
          <p:cNvPicPr preferRelativeResize="0"/>
          <p:nvPr/>
        </p:nvPicPr>
        <p:blipFill rotWithShape="1">
          <a:blip r:embed="rId5">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object 2" id="262" name="Google Shape;262;g107cfc719be_0_599"/>
          <p:cNvPicPr preferRelativeResize="0"/>
          <p:nvPr/>
        </p:nvPicPr>
        <p:blipFill rotWithShape="1">
          <a:blip r:embed="rId3">
            <a:alphaModFix/>
          </a:blip>
          <a:srcRect b="0" l="0" r="0" t="0"/>
          <a:stretch/>
        </p:blipFill>
        <p:spPr>
          <a:xfrm>
            <a:off x="1932281" y="512784"/>
            <a:ext cx="9225575" cy="8798891"/>
          </a:xfrm>
          <a:prstGeom prst="rect">
            <a:avLst/>
          </a:prstGeom>
          <a:noFill/>
          <a:ln>
            <a:noFill/>
          </a:ln>
        </p:spPr>
      </p:pic>
      <p:sp>
        <p:nvSpPr>
          <p:cNvPr id="263" name="Google Shape;263;g107cfc719be_0_599"/>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latin typeface="Montserrat SemiBold"/>
                <a:ea typeface="Montserrat SemiBold"/>
                <a:cs typeface="Montserrat SemiBold"/>
                <a:sym typeface="Montserrat SemiBold"/>
              </a:rPr>
              <a:t>Why this works… </a:t>
            </a:r>
            <a:endParaRPr i="0" sz="5000" u="none" cap="none" strike="noStrike">
              <a:solidFill>
                <a:srgbClr val="2A2CA8"/>
              </a:solidFill>
              <a:latin typeface="Montserrat SemiBold"/>
              <a:ea typeface="Montserrat SemiBold"/>
              <a:cs typeface="Montserrat SemiBold"/>
              <a:sym typeface="Montserrat SemiBold"/>
            </a:endParaRPr>
          </a:p>
        </p:txBody>
      </p:sp>
      <p:sp>
        <p:nvSpPr>
          <p:cNvPr id="264" name="Google Shape;264;g107cfc719be_0_599"/>
          <p:cNvSpPr txBox="1"/>
          <p:nvPr/>
        </p:nvSpPr>
        <p:spPr>
          <a:xfrm>
            <a:off x="444500" y="2391100"/>
            <a:ext cx="11238600" cy="7050900"/>
          </a:xfrm>
          <a:prstGeom prst="rect">
            <a:avLst/>
          </a:prstGeom>
          <a:noFill/>
          <a:ln>
            <a:noFill/>
          </a:ln>
        </p:spPr>
        <p:txBody>
          <a:bodyPr anchorCtr="0" anchor="t" bIns="0" lIns="0" spcFirstLastPara="1" rIns="0" wrap="square" tIns="0">
            <a:spAutoFit/>
          </a:bodyPr>
          <a:lstStyle/>
          <a:p>
            <a:pPr indent="12700" lvl="0" marL="0" marR="0" rtl="0" algn="l">
              <a:lnSpc>
                <a:spcPct val="100000"/>
              </a:lnSpc>
              <a:spcBef>
                <a:spcPts val="0"/>
              </a:spcBef>
              <a:spcAft>
                <a:spcPts val="0"/>
              </a:spcAft>
              <a:buClr>
                <a:srgbClr val="2A2CA8"/>
              </a:buClr>
              <a:buSzPts val="5000"/>
              <a:buFont typeface="Arial"/>
              <a:buNone/>
            </a:pPr>
            <a:r>
              <a:rPr b="0" i="0" lang="en-US" sz="3000" u="none" cap="none" strike="noStrike">
                <a:solidFill>
                  <a:schemeClr val="dk1"/>
                </a:solidFill>
                <a:latin typeface="Lora SemiBold"/>
                <a:ea typeface="Lora SemiBold"/>
                <a:cs typeface="Lora SemiBold"/>
                <a:sym typeface="Lora SemiBold"/>
              </a:rPr>
              <a:t>A collective problem needs a collective solution… </a:t>
            </a:r>
            <a:endParaRPr b="0" i="0" sz="3000" u="none" cap="none" strike="noStrike">
              <a:solidFill>
                <a:srgbClr val="2A2CA8"/>
              </a:solidFill>
              <a:latin typeface="Lora SemiBold"/>
              <a:ea typeface="Lora SemiBold"/>
              <a:cs typeface="Lora SemiBold"/>
              <a:sym typeface="Lora SemiBold"/>
            </a:endParaRPr>
          </a:p>
          <a:p>
            <a:pPr indent="0" lvl="0" marL="0" marR="0" rtl="0" algn="ctr">
              <a:lnSpc>
                <a:spcPct val="115000"/>
              </a:lnSpc>
              <a:spcBef>
                <a:spcPts val="1000"/>
              </a:spcBef>
              <a:spcAft>
                <a:spcPts val="0"/>
              </a:spcAft>
              <a:buClr>
                <a:srgbClr val="000000"/>
              </a:buClr>
              <a:buSzPts val="2600"/>
              <a:buFont typeface="Arial"/>
              <a:buNone/>
            </a:pPr>
            <a:r>
              <a:rPr b="0" i="1" lang="en-US" sz="3000" u="none" cap="none" strike="noStrike">
                <a:solidFill>
                  <a:schemeClr val="dk1"/>
                </a:solidFill>
                <a:latin typeface="Lora"/>
                <a:ea typeface="Lora"/>
                <a:cs typeface="Lora"/>
                <a:sym typeface="Lora"/>
              </a:rPr>
              <a:t>The science is there… so why haven’t we made the change? </a:t>
            </a:r>
            <a:endParaRPr b="0" i="1" sz="30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300"/>
              <a:buFont typeface="Arial"/>
              <a:buNone/>
            </a:pPr>
            <a:r>
              <a:rPr b="0" i="0" lang="en-US" sz="2300" u="none" cap="none" strike="noStrike">
                <a:solidFill>
                  <a:schemeClr val="dk1"/>
                </a:solidFill>
                <a:latin typeface="Lora"/>
                <a:ea typeface="Lora"/>
                <a:cs typeface="Lora"/>
                <a:sym typeface="Lora"/>
              </a:rPr>
              <a:t>Climate control adjustments not only affect our collections, but are currently required for international loans and insurance policies. Making a change at one institution can single them out. This is why collective action is needed. </a:t>
            </a:r>
            <a:endParaRPr b="0" i="0" sz="23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300"/>
              <a:buFont typeface="Arial"/>
              <a:buNone/>
            </a:pPr>
            <a:r>
              <a:rPr b="0" i="0" lang="en-US" sz="2300" u="none" cap="none" strike="noStrike">
                <a:solidFill>
                  <a:schemeClr val="dk1"/>
                </a:solidFill>
                <a:latin typeface="Lora"/>
                <a:ea typeface="Lora"/>
                <a:cs typeface="Lora"/>
                <a:sym typeface="Lora"/>
              </a:rPr>
              <a:t>The </a:t>
            </a:r>
            <a:r>
              <a:rPr b="0" i="1" lang="en-US" sz="2300" u="none" cap="none" strike="noStrike">
                <a:solidFill>
                  <a:schemeClr val="dk1"/>
                </a:solidFill>
                <a:latin typeface="Lora"/>
                <a:ea typeface="Lora"/>
                <a:cs typeface="Lora"/>
                <a:sym typeface="Lora"/>
              </a:rPr>
              <a:t>Getting Climate Control Under Control </a:t>
            </a:r>
            <a:r>
              <a:rPr b="0" i="0" lang="en-US" sz="2300" u="none" cap="none" strike="noStrike">
                <a:solidFill>
                  <a:schemeClr val="dk1"/>
                </a:solidFill>
                <a:latin typeface="Lora"/>
                <a:ea typeface="Lora"/>
                <a:cs typeface="Lora"/>
                <a:sym typeface="Lora"/>
              </a:rPr>
              <a:t>Pilot recognizes that in order for one institution to make changes, we have to all change. If all museums relax their standards and also relax their loan agreements, then there won’t be any barriers to better practice and continued international collaboration.  </a:t>
            </a:r>
            <a:endParaRPr b="0" i="0" sz="23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300"/>
              <a:buFont typeface="Arial"/>
              <a:buNone/>
            </a:pPr>
            <a:r>
              <a:rPr b="0" i="0" lang="en-US" sz="2300" u="none" cap="none" strike="noStrike">
                <a:solidFill>
                  <a:schemeClr val="dk1"/>
                </a:solidFill>
                <a:latin typeface="Lora"/>
                <a:ea typeface="Lora"/>
                <a:cs typeface="Lora"/>
                <a:sym typeface="Lora"/>
              </a:rPr>
              <a:t>Changing our conditions can be scary - this is why we need support and guidance - and each other! By working together and having the support from world-renowned experts, the changes are not only backed by science, but collectively agreed upon by our peers globally. </a:t>
            </a:r>
            <a:endParaRPr b="0" i="0" sz="23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300"/>
              <a:buFont typeface="Arial"/>
              <a:buNone/>
            </a:pPr>
            <a:r>
              <a:rPr b="0" i="0" lang="en-US" sz="2300" u="none" cap="none" strike="noStrike">
                <a:solidFill>
                  <a:schemeClr val="dk1"/>
                </a:solidFill>
                <a:latin typeface="Lora"/>
                <a:ea typeface="Lora"/>
                <a:cs typeface="Lora"/>
                <a:sym typeface="Lora"/>
              </a:rPr>
              <a:t>ICCC will address loan agreements and the taboos behind adjustments </a:t>
            </a:r>
            <a:endParaRPr b="0" i="0" sz="2300" u="none" cap="none" strike="noStrike">
              <a:solidFill>
                <a:schemeClr val="dk1"/>
              </a:solidFill>
              <a:latin typeface="Lora"/>
              <a:ea typeface="Lora"/>
              <a:cs typeface="Lora"/>
              <a:sym typeface="Lora"/>
            </a:endParaRPr>
          </a:p>
        </p:txBody>
      </p:sp>
      <p:sp>
        <p:nvSpPr>
          <p:cNvPr id="265" name="Google Shape;265;g107cfc719be_0_599"/>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266" name="Google Shape;266;g107cfc719be_0_599"/>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6E8FF"/>
        </a:solidFill>
      </p:bgPr>
    </p:bg>
    <p:spTree>
      <p:nvGrpSpPr>
        <p:cNvPr id="270" name="Shape 270"/>
        <p:cNvGrpSpPr/>
        <p:nvPr/>
      </p:nvGrpSpPr>
      <p:grpSpPr>
        <a:xfrm>
          <a:off x="0" y="0"/>
          <a:ext cx="0" cy="0"/>
          <a:chOff x="0" y="0"/>
          <a:chExt cx="0" cy="0"/>
        </a:xfrm>
      </p:grpSpPr>
      <p:sp>
        <p:nvSpPr>
          <p:cNvPr id="271" name="Google Shape;271;p17"/>
          <p:cNvSpPr txBox="1"/>
          <p:nvPr/>
        </p:nvSpPr>
        <p:spPr>
          <a:xfrm>
            <a:off x="957950" y="5996575"/>
            <a:ext cx="11088900" cy="2424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E0E12"/>
              </a:solidFill>
              <a:latin typeface="Lora"/>
              <a:ea typeface="Lora"/>
              <a:cs typeface="Lora"/>
              <a:sym typeface="Lora"/>
            </a:endParaRPr>
          </a:p>
          <a:p>
            <a:pPr indent="0" lvl="0" marL="1270" marR="0" rtl="0" algn="ctr">
              <a:lnSpc>
                <a:spcPct val="100000"/>
              </a:lnSpc>
              <a:spcBef>
                <a:spcPts val="0"/>
              </a:spcBef>
              <a:spcAft>
                <a:spcPts val="0"/>
              </a:spcAft>
              <a:buClr>
                <a:srgbClr val="000000"/>
              </a:buClr>
              <a:buSzPts val="3000"/>
              <a:buFont typeface="Arial"/>
              <a:buNone/>
            </a:pPr>
            <a:r>
              <a:rPr lang="en-US" sz="3000">
                <a:solidFill>
                  <a:srgbClr val="0E0E12"/>
                </a:solidFill>
                <a:latin typeface="Lora"/>
                <a:ea typeface="Lora"/>
                <a:cs typeface="Lora"/>
                <a:sym typeface="Lora"/>
              </a:rPr>
              <a:t>Interested? Apply </a:t>
            </a:r>
            <a:r>
              <a:rPr lang="en-US" sz="3000" u="sng">
                <a:solidFill>
                  <a:schemeClr val="hlink"/>
                </a:solidFill>
                <a:latin typeface="Lora"/>
                <a:ea typeface="Lora"/>
                <a:cs typeface="Lora"/>
                <a:sym typeface="Lora"/>
                <a:hlinkClick r:id="rId3"/>
              </a:rPr>
              <a:t>here</a:t>
            </a:r>
            <a:r>
              <a:rPr lang="en-US" sz="3000">
                <a:solidFill>
                  <a:srgbClr val="0E0E12"/>
                </a:solidFill>
                <a:latin typeface="Lora"/>
                <a:ea typeface="Lora"/>
                <a:cs typeface="Lora"/>
                <a:sym typeface="Lora"/>
              </a:rPr>
              <a:t> or c</a:t>
            </a:r>
            <a:r>
              <a:rPr b="0" i="0" lang="en-US" sz="3000" u="none" cap="none" strike="noStrike">
                <a:solidFill>
                  <a:srgbClr val="0E0E12"/>
                </a:solidFill>
                <a:latin typeface="Lora"/>
                <a:ea typeface="Lora"/>
                <a:cs typeface="Lora"/>
                <a:sym typeface="Lora"/>
              </a:rPr>
              <a:t>ontact us at </a:t>
            </a:r>
            <a:r>
              <a:rPr b="0" i="0" lang="en-US" sz="3000" u="sng" cap="none" strike="noStrike">
                <a:solidFill>
                  <a:schemeClr val="hlink"/>
                </a:solidFill>
                <a:latin typeface="Lora"/>
                <a:ea typeface="Lora"/>
                <a:cs typeface="Lora"/>
                <a:sym typeface="Lora"/>
                <a:hlinkClick r:id="rId4"/>
              </a:rPr>
              <a:t>kifutures@kiculture.org</a:t>
            </a:r>
            <a:r>
              <a:rPr b="0" i="0" lang="en-US" sz="3000" u="none" cap="none" strike="noStrike">
                <a:solidFill>
                  <a:srgbClr val="0E0E12"/>
                </a:solidFill>
                <a:latin typeface="Lora"/>
                <a:ea typeface="Lora"/>
                <a:cs typeface="Lora"/>
                <a:sym typeface="Lora"/>
              </a:rPr>
              <a:t> </a:t>
            </a:r>
            <a:endParaRPr b="0" i="0" sz="4250" u="none" cap="none" strike="noStrike">
              <a:solidFill>
                <a:srgbClr val="000000"/>
              </a:solidFill>
              <a:latin typeface="Lora"/>
              <a:ea typeface="Lora"/>
              <a:cs typeface="Lora"/>
              <a:sym typeface="Lora"/>
            </a:endParaRPr>
          </a:p>
          <a:p>
            <a:pPr indent="0" lvl="0" marL="0" marR="5080" rtl="0" algn="l">
              <a:lnSpc>
                <a:spcPct val="122200"/>
              </a:lnSpc>
              <a:spcBef>
                <a:spcPts val="0"/>
              </a:spcBef>
              <a:spcAft>
                <a:spcPts val="0"/>
              </a:spcAft>
              <a:buClr>
                <a:srgbClr val="000000"/>
              </a:buClr>
              <a:buSzPts val="3000"/>
              <a:buFont typeface="Arial"/>
              <a:buNone/>
            </a:pPr>
            <a:r>
              <a:t/>
            </a:r>
            <a:endParaRPr b="0" i="0" sz="3000" u="none" cap="none" strike="noStrike">
              <a:solidFill>
                <a:srgbClr val="000000"/>
              </a:solidFill>
              <a:latin typeface="Lora"/>
              <a:ea typeface="Lora"/>
              <a:cs typeface="Lora"/>
              <a:sym typeface="Lora"/>
            </a:endParaRPr>
          </a:p>
          <a:p>
            <a:pPr indent="0" lvl="0" marL="433069" marR="424815" rtl="0" algn="ctr">
              <a:lnSpc>
                <a:spcPct val="122200"/>
              </a:lnSpc>
              <a:spcBef>
                <a:spcPts val="5"/>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272" name="Google Shape;272;p17"/>
          <p:cNvPicPr preferRelativeResize="0"/>
          <p:nvPr/>
        </p:nvPicPr>
        <p:blipFill rotWithShape="1">
          <a:blip r:embed="rId5">
            <a:alphaModFix/>
          </a:blip>
          <a:srcRect b="0" l="0" r="0" t="0"/>
          <a:stretch/>
        </p:blipFill>
        <p:spPr>
          <a:xfrm>
            <a:off x="2582829" y="8900594"/>
            <a:ext cx="449242" cy="459395"/>
          </a:xfrm>
          <a:prstGeom prst="rect">
            <a:avLst/>
          </a:prstGeom>
          <a:noFill/>
          <a:ln>
            <a:noFill/>
          </a:ln>
        </p:spPr>
      </p:pic>
      <p:pic>
        <p:nvPicPr>
          <p:cNvPr id="273" name="Google Shape;273;p17"/>
          <p:cNvPicPr preferRelativeResize="0"/>
          <p:nvPr/>
        </p:nvPicPr>
        <p:blipFill rotWithShape="1">
          <a:blip r:embed="rId6">
            <a:alphaModFix/>
          </a:blip>
          <a:srcRect b="0" l="0" r="0" t="0"/>
          <a:stretch/>
        </p:blipFill>
        <p:spPr>
          <a:xfrm>
            <a:off x="4491502" y="8906644"/>
            <a:ext cx="449249" cy="456895"/>
          </a:xfrm>
          <a:prstGeom prst="rect">
            <a:avLst/>
          </a:prstGeom>
          <a:noFill/>
          <a:ln>
            <a:noFill/>
          </a:ln>
        </p:spPr>
      </p:pic>
      <p:pic>
        <p:nvPicPr>
          <p:cNvPr id="274" name="Google Shape;274;p17"/>
          <p:cNvPicPr preferRelativeResize="0"/>
          <p:nvPr/>
        </p:nvPicPr>
        <p:blipFill rotWithShape="1">
          <a:blip r:embed="rId7">
            <a:alphaModFix/>
          </a:blip>
          <a:srcRect b="0" l="0" r="0" t="0"/>
          <a:stretch/>
        </p:blipFill>
        <p:spPr>
          <a:xfrm>
            <a:off x="6656655" y="8916366"/>
            <a:ext cx="449237" cy="449534"/>
          </a:xfrm>
          <a:prstGeom prst="rect">
            <a:avLst/>
          </a:prstGeom>
          <a:noFill/>
          <a:ln>
            <a:noFill/>
          </a:ln>
        </p:spPr>
      </p:pic>
      <p:pic>
        <p:nvPicPr>
          <p:cNvPr id="275" name="Google Shape;275;p17"/>
          <p:cNvPicPr preferRelativeResize="0"/>
          <p:nvPr/>
        </p:nvPicPr>
        <p:blipFill rotWithShape="1">
          <a:blip r:embed="rId8">
            <a:alphaModFix/>
          </a:blip>
          <a:srcRect b="0" l="0" r="0" t="0"/>
          <a:stretch/>
        </p:blipFill>
        <p:spPr>
          <a:xfrm>
            <a:off x="8556696" y="8902278"/>
            <a:ext cx="449237" cy="443915"/>
          </a:xfrm>
          <a:prstGeom prst="rect">
            <a:avLst/>
          </a:prstGeom>
          <a:noFill/>
          <a:ln>
            <a:noFill/>
          </a:ln>
        </p:spPr>
      </p:pic>
      <p:sp>
        <p:nvSpPr>
          <p:cNvPr id="276" name="Google Shape;276;p17"/>
          <p:cNvSpPr txBox="1"/>
          <p:nvPr/>
        </p:nvSpPr>
        <p:spPr>
          <a:xfrm>
            <a:off x="3112764" y="8994649"/>
            <a:ext cx="9981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0E0E12"/>
                </a:solidFill>
                <a:latin typeface="Arial"/>
                <a:ea typeface="Arial"/>
                <a:cs typeface="Arial"/>
                <a:sym typeface="Arial"/>
              </a:rPr>
              <a:t>Ki Culture</a:t>
            </a:r>
            <a:endParaRPr b="0" i="0" sz="1600" u="none" cap="none" strike="noStrike">
              <a:solidFill>
                <a:srgbClr val="000000"/>
              </a:solidFill>
              <a:latin typeface="Arial"/>
              <a:ea typeface="Arial"/>
              <a:cs typeface="Arial"/>
              <a:sym typeface="Arial"/>
            </a:endParaRPr>
          </a:p>
        </p:txBody>
      </p:sp>
      <p:sp>
        <p:nvSpPr>
          <p:cNvPr id="277" name="Google Shape;277;p17"/>
          <p:cNvSpPr txBox="1"/>
          <p:nvPr/>
        </p:nvSpPr>
        <p:spPr>
          <a:xfrm>
            <a:off x="5018091" y="9000699"/>
            <a:ext cx="12579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0E0E12"/>
                </a:solidFill>
                <a:latin typeface="Arial"/>
                <a:ea typeface="Arial"/>
                <a:cs typeface="Arial"/>
                <a:sym typeface="Arial"/>
              </a:rPr>
              <a:t>@ki_culture</a:t>
            </a:r>
            <a:endParaRPr b="0" i="0" sz="1600" u="none" cap="none" strike="noStrike">
              <a:solidFill>
                <a:srgbClr val="000000"/>
              </a:solidFill>
              <a:latin typeface="Arial"/>
              <a:ea typeface="Arial"/>
              <a:cs typeface="Arial"/>
              <a:sym typeface="Arial"/>
            </a:endParaRPr>
          </a:p>
        </p:txBody>
      </p:sp>
      <p:sp>
        <p:nvSpPr>
          <p:cNvPr id="278" name="Google Shape;278;p17"/>
          <p:cNvSpPr txBox="1"/>
          <p:nvPr/>
        </p:nvSpPr>
        <p:spPr>
          <a:xfrm>
            <a:off x="7183220" y="9005499"/>
            <a:ext cx="10173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0E0E12"/>
                </a:solidFill>
                <a:latin typeface="Arial"/>
                <a:ea typeface="Arial"/>
                <a:cs typeface="Arial"/>
                <a:sym typeface="Arial"/>
              </a:rPr>
              <a:t>ki-culture</a:t>
            </a:r>
            <a:endParaRPr b="0" i="0" sz="1600" u="none" cap="none" strike="noStrike">
              <a:solidFill>
                <a:srgbClr val="000000"/>
              </a:solidFill>
              <a:latin typeface="Arial"/>
              <a:ea typeface="Arial"/>
              <a:cs typeface="Arial"/>
              <a:sym typeface="Arial"/>
            </a:endParaRPr>
          </a:p>
        </p:txBody>
      </p:sp>
      <p:pic>
        <p:nvPicPr>
          <p:cNvPr id="279" name="Google Shape;279;p17"/>
          <p:cNvPicPr preferRelativeResize="0"/>
          <p:nvPr/>
        </p:nvPicPr>
        <p:blipFill rotWithShape="1">
          <a:blip r:embed="rId9">
            <a:alphaModFix/>
          </a:blip>
          <a:srcRect b="0" l="0" r="0" t="0"/>
          <a:stretch/>
        </p:blipFill>
        <p:spPr>
          <a:xfrm>
            <a:off x="272075" y="229525"/>
            <a:ext cx="2568250" cy="2385975"/>
          </a:xfrm>
          <a:prstGeom prst="rect">
            <a:avLst/>
          </a:prstGeom>
          <a:noFill/>
          <a:ln>
            <a:noFill/>
          </a:ln>
        </p:spPr>
      </p:pic>
      <p:pic>
        <p:nvPicPr>
          <p:cNvPr id="280" name="Google Shape;280;p17"/>
          <p:cNvPicPr preferRelativeResize="0"/>
          <p:nvPr/>
        </p:nvPicPr>
        <p:blipFill rotWithShape="1">
          <a:blip r:embed="rId10">
            <a:alphaModFix/>
          </a:blip>
          <a:srcRect b="0" l="0" r="0" t="0"/>
          <a:stretch/>
        </p:blipFill>
        <p:spPr>
          <a:xfrm>
            <a:off x="10164428" y="229525"/>
            <a:ext cx="2568250" cy="2385983"/>
          </a:xfrm>
          <a:prstGeom prst="rect">
            <a:avLst/>
          </a:prstGeom>
          <a:noFill/>
          <a:ln>
            <a:noFill/>
          </a:ln>
        </p:spPr>
      </p:pic>
      <p:sp>
        <p:nvSpPr>
          <p:cNvPr id="281" name="Google Shape;281;p17"/>
          <p:cNvSpPr txBox="1"/>
          <p:nvPr>
            <p:ph type="title"/>
          </p:nvPr>
        </p:nvSpPr>
        <p:spPr>
          <a:xfrm>
            <a:off x="5027650" y="5365150"/>
            <a:ext cx="3301500" cy="936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solidFill>
                  <a:srgbClr val="2A2CA8"/>
                </a:solidFill>
                <a:latin typeface="Montserrat SemiBold"/>
                <a:ea typeface="Montserrat SemiBold"/>
                <a:cs typeface="Montserrat SemiBold"/>
                <a:sym typeface="Montserrat SemiBold"/>
              </a:rPr>
              <a:t>Join	us!</a:t>
            </a:r>
            <a:endParaRPr sz="6000">
              <a:solidFill>
                <a:srgbClr val="2A2CA8"/>
              </a:solidFill>
              <a:latin typeface="Montserrat SemiBold"/>
              <a:ea typeface="Montserrat SemiBold"/>
              <a:cs typeface="Montserrat SemiBold"/>
              <a:sym typeface="Montserrat SemiBold"/>
            </a:endParaRPr>
          </a:p>
        </p:txBody>
      </p:sp>
      <p:sp>
        <p:nvSpPr>
          <p:cNvPr id="282" name="Google Shape;282;p17"/>
          <p:cNvSpPr txBox="1"/>
          <p:nvPr>
            <p:ph idx="12" type="sldNum"/>
          </p:nvPr>
        </p:nvSpPr>
        <p:spPr>
          <a:xfrm>
            <a:off x="11796030" y="9070850"/>
            <a:ext cx="5583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283" name="Google Shape;283;p17"/>
          <p:cNvSpPr txBox="1"/>
          <p:nvPr/>
        </p:nvSpPr>
        <p:spPr>
          <a:xfrm>
            <a:off x="9164066" y="9016949"/>
            <a:ext cx="12579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0E0E12"/>
                </a:solidFill>
                <a:latin typeface="Arial"/>
                <a:ea typeface="Arial"/>
                <a:cs typeface="Arial"/>
                <a:sym typeface="Arial"/>
              </a:rPr>
              <a:t>@KiCulture_</a:t>
            </a:r>
            <a:endParaRPr b="0" i="0" sz="1600" u="none" cap="none" strike="noStrike">
              <a:solidFill>
                <a:srgbClr val="000000"/>
              </a:solidFill>
              <a:latin typeface="Arial"/>
              <a:ea typeface="Arial"/>
              <a:cs typeface="Arial"/>
              <a:sym typeface="Arial"/>
            </a:endParaRPr>
          </a:p>
        </p:txBody>
      </p:sp>
      <p:pic>
        <p:nvPicPr>
          <p:cNvPr id="284" name="Google Shape;284;p17"/>
          <p:cNvPicPr preferRelativeResize="0"/>
          <p:nvPr/>
        </p:nvPicPr>
        <p:blipFill rotWithShape="1">
          <a:blip r:embed="rId11">
            <a:alphaModFix/>
          </a:blip>
          <a:srcRect b="0" l="0" r="0" t="0"/>
          <a:stretch/>
        </p:blipFill>
        <p:spPr>
          <a:xfrm>
            <a:off x="1417600" y="3533125"/>
            <a:ext cx="5715000" cy="1371600"/>
          </a:xfrm>
          <a:prstGeom prst="rect">
            <a:avLst/>
          </a:prstGeom>
          <a:noFill/>
          <a:ln>
            <a:noFill/>
          </a:ln>
        </p:spPr>
      </p:pic>
      <p:pic>
        <p:nvPicPr>
          <p:cNvPr id="285" name="Google Shape;285;p17"/>
          <p:cNvPicPr preferRelativeResize="0"/>
          <p:nvPr/>
        </p:nvPicPr>
        <p:blipFill rotWithShape="1">
          <a:blip r:embed="rId12">
            <a:alphaModFix/>
          </a:blip>
          <a:srcRect b="0" l="0" r="0" t="0"/>
          <a:stretch/>
        </p:blipFill>
        <p:spPr>
          <a:xfrm>
            <a:off x="4567700" y="2063350"/>
            <a:ext cx="5301024" cy="117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object 2" id="107" name="Google Shape;107;g107cfc719be_0_609"/>
          <p:cNvPicPr preferRelativeResize="0"/>
          <p:nvPr/>
        </p:nvPicPr>
        <p:blipFill rotWithShape="1">
          <a:blip r:embed="rId3">
            <a:alphaModFix/>
          </a:blip>
          <a:srcRect b="0" l="0" r="0" t="0"/>
          <a:stretch/>
        </p:blipFill>
        <p:spPr>
          <a:xfrm>
            <a:off x="0" y="0"/>
            <a:ext cx="13004799" cy="9753600"/>
          </a:xfrm>
          <a:prstGeom prst="rect">
            <a:avLst/>
          </a:prstGeom>
          <a:noFill/>
          <a:ln>
            <a:noFill/>
          </a:ln>
        </p:spPr>
      </p:pic>
      <p:sp>
        <p:nvSpPr>
          <p:cNvPr id="108" name="Google Shape;108;g107cfc719be_0_609"/>
          <p:cNvSpPr txBox="1"/>
          <p:nvPr>
            <p:ph type="title"/>
          </p:nvPr>
        </p:nvSpPr>
        <p:spPr>
          <a:xfrm>
            <a:off x="1139182" y="1745486"/>
            <a:ext cx="10721400" cy="5039700"/>
          </a:xfrm>
          <a:prstGeom prst="rect">
            <a:avLst/>
          </a:prstGeom>
          <a:noFill/>
          <a:ln>
            <a:noFill/>
          </a:ln>
        </p:spPr>
        <p:txBody>
          <a:bodyPr anchorCtr="0" anchor="t" bIns="0" lIns="0" spcFirstLastPara="1" rIns="0" wrap="square" tIns="12700">
            <a:spAutoFit/>
          </a:bodyPr>
          <a:lstStyle/>
          <a:p>
            <a:pPr indent="0" lvl="0" marL="12065" marR="5080" rtl="0" algn="ctr">
              <a:lnSpc>
                <a:spcPct val="112900"/>
              </a:lnSpc>
              <a:spcBef>
                <a:spcPts val="0"/>
              </a:spcBef>
              <a:spcAft>
                <a:spcPts val="0"/>
              </a:spcAft>
              <a:buSzPts val="1800"/>
              <a:buNone/>
            </a:pPr>
            <a:r>
              <a:rPr lang="en-US" sz="5000">
                <a:solidFill>
                  <a:srgbClr val="2A2CA8"/>
                </a:solidFill>
                <a:latin typeface="Montserrat SemiBold"/>
                <a:ea typeface="Montserrat SemiBold"/>
                <a:cs typeface="Montserrat SemiBold"/>
                <a:sym typeface="Montserrat SemiBold"/>
              </a:rPr>
              <a:t>Climate Control Pilot</a:t>
            </a:r>
            <a:endParaRPr sz="5000">
              <a:solidFill>
                <a:srgbClr val="2A2CA8"/>
              </a:solidFill>
              <a:latin typeface="Montserrat SemiBold"/>
              <a:ea typeface="Montserrat SemiBold"/>
              <a:cs typeface="Montserrat SemiBold"/>
              <a:sym typeface="Montserrat SemiBold"/>
            </a:endParaRPr>
          </a:p>
          <a:p>
            <a:pPr indent="0" lvl="0" marL="12065" marR="5080" rtl="0" algn="ctr">
              <a:lnSpc>
                <a:spcPct val="112900"/>
              </a:lnSpc>
              <a:spcBef>
                <a:spcPts val="0"/>
              </a:spcBef>
              <a:spcAft>
                <a:spcPts val="0"/>
              </a:spcAft>
              <a:buSzPts val="1800"/>
              <a:buNone/>
            </a:pPr>
            <a:r>
              <a:t/>
            </a:r>
            <a:endParaRPr sz="2600">
              <a:solidFill>
                <a:srgbClr val="2A2CA8"/>
              </a:solidFill>
              <a:latin typeface="Montserrat SemiBold"/>
              <a:ea typeface="Montserrat SemiBold"/>
              <a:cs typeface="Montserrat SemiBold"/>
              <a:sym typeface="Montserrat SemiBold"/>
            </a:endParaRPr>
          </a:p>
          <a:p>
            <a:pPr indent="0" lvl="0" marL="12065" marR="5080" rtl="0" algn="ctr">
              <a:lnSpc>
                <a:spcPct val="112900"/>
              </a:lnSpc>
              <a:spcBef>
                <a:spcPts val="0"/>
              </a:spcBef>
              <a:spcAft>
                <a:spcPts val="0"/>
              </a:spcAft>
              <a:buSzPts val="1800"/>
              <a:buNone/>
            </a:pPr>
            <a:r>
              <a:rPr b="1" lang="en-US" sz="2400">
                <a:solidFill>
                  <a:srgbClr val="2A2CA8"/>
                </a:solidFill>
                <a:latin typeface="Lora"/>
                <a:ea typeface="Lora"/>
                <a:cs typeface="Lora"/>
                <a:sym typeface="Lora"/>
              </a:rPr>
              <a:t>Climate control is one of the most carbon intensive aspects of the cultural sector. But action requires a collective, holistic, international approach. </a:t>
            </a:r>
            <a:endParaRPr b="1" sz="2400">
              <a:solidFill>
                <a:srgbClr val="2A2CA8"/>
              </a:solidFill>
              <a:latin typeface="Lora"/>
              <a:ea typeface="Lora"/>
              <a:cs typeface="Lora"/>
              <a:sym typeface="Lora"/>
            </a:endParaRPr>
          </a:p>
          <a:p>
            <a:pPr indent="0" lvl="0" marL="12065" marR="5080" rtl="0" algn="ctr">
              <a:lnSpc>
                <a:spcPct val="112900"/>
              </a:lnSpc>
              <a:spcBef>
                <a:spcPts val="0"/>
              </a:spcBef>
              <a:spcAft>
                <a:spcPts val="0"/>
              </a:spcAft>
              <a:buSzPts val="1800"/>
              <a:buNone/>
            </a:pPr>
            <a:r>
              <a:t/>
            </a:r>
            <a:endParaRPr b="1" sz="2400">
              <a:solidFill>
                <a:srgbClr val="2A2CA8"/>
              </a:solidFill>
              <a:latin typeface="Lora"/>
              <a:ea typeface="Lora"/>
              <a:cs typeface="Lora"/>
              <a:sym typeface="Lora"/>
            </a:endParaRPr>
          </a:p>
          <a:p>
            <a:pPr indent="0" lvl="0" marL="12065" marR="5080" rtl="0" algn="ctr">
              <a:lnSpc>
                <a:spcPct val="112900"/>
              </a:lnSpc>
              <a:spcBef>
                <a:spcPts val="0"/>
              </a:spcBef>
              <a:spcAft>
                <a:spcPts val="0"/>
              </a:spcAft>
              <a:buSzPts val="1800"/>
              <a:buNone/>
            </a:pPr>
            <a:r>
              <a:rPr b="1" lang="en-US" sz="2400">
                <a:solidFill>
                  <a:srgbClr val="2A2CA8"/>
                </a:solidFill>
                <a:latin typeface="Lora"/>
                <a:ea typeface="Lora"/>
                <a:cs typeface="Lora"/>
                <a:sym typeface="Lora"/>
              </a:rPr>
              <a:t>The science has been there for years. No one is against touching the dial, but no one wants to do it by themselves. </a:t>
            </a:r>
            <a:endParaRPr b="1" sz="2400">
              <a:solidFill>
                <a:srgbClr val="2A2CA8"/>
              </a:solidFill>
              <a:latin typeface="Lora"/>
              <a:ea typeface="Lora"/>
              <a:cs typeface="Lora"/>
              <a:sym typeface="Lora"/>
            </a:endParaRPr>
          </a:p>
          <a:p>
            <a:pPr indent="0" lvl="0" marL="12065" marR="5080" rtl="0" algn="ctr">
              <a:lnSpc>
                <a:spcPct val="112900"/>
              </a:lnSpc>
              <a:spcBef>
                <a:spcPts val="0"/>
              </a:spcBef>
              <a:spcAft>
                <a:spcPts val="0"/>
              </a:spcAft>
              <a:buSzPts val="1800"/>
              <a:buNone/>
            </a:pPr>
            <a:r>
              <a:t/>
            </a:r>
            <a:endParaRPr b="1" sz="2400">
              <a:solidFill>
                <a:srgbClr val="2A2CA8"/>
              </a:solidFill>
              <a:latin typeface="Lora"/>
              <a:ea typeface="Lora"/>
              <a:cs typeface="Lora"/>
              <a:sym typeface="Lora"/>
            </a:endParaRPr>
          </a:p>
          <a:p>
            <a:pPr indent="0" lvl="0" marL="12065" marR="5080" rtl="0" algn="ctr">
              <a:lnSpc>
                <a:spcPct val="112900"/>
              </a:lnSpc>
              <a:spcBef>
                <a:spcPts val="0"/>
              </a:spcBef>
              <a:spcAft>
                <a:spcPts val="0"/>
              </a:spcAft>
              <a:buSzPts val="1800"/>
              <a:buNone/>
            </a:pPr>
            <a:r>
              <a:rPr b="1" lang="en-US" sz="2400">
                <a:solidFill>
                  <a:srgbClr val="2A2CA8"/>
                </a:solidFill>
                <a:latin typeface="Lora"/>
                <a:ea typeface="Lora"/>
                <a:cs typeface="Lora"/>
                <a:sym typeface="Lora"/>
              </a:rPr>
              <a:t>With the climate emergency upon us and the imminent energy crisis, it is time to act now. Together. </a:t>
            </a:r>
            <a:endParaRPr b="1" sz="2400">
              <a:solidFill>
                <a:srgbClr val="2A2CA8"/>
              </a:solidFill>
              <a:latin typeface="Lora"/>
              <a:ea typeface="Lora"/>
              <a:cs typeface="Lora"/>
              <a:sym typeface="Lora"/>
            </a:endParaRPr>
          </a:p>
        </p:txBody>
      </p:sp>
      <p:sp>
        <p:nvSpPr>
          <p:cNvPr id="109" name="Google Shape;109;g107cfc719be_0_609"/>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object 2" id="114" name="Google Shape;114;g107cfc719be_0_246"/>
          <p:cNvPicPr preferRelativeResize="0"/>
          <p:nvPr/>
        </p:nvPicPr>
        <p:blipFill rotWithShape="1">
          <a:blip r:embed="rId3">
            <a:alphaModFix/>
          </a:blip>
          <a:srcRect b="0" l="0" r="0" t="0"/>
          <a:stretch/>
        </p:blipFill>
        <p:spPr>
          <a:xfrm>
            <a:off x="0" y="0"/>
            <a:ext cx="13004800" cy="9753601"/>
          </a:xfrm>
          <a:prstGeom prst="rect">
            <a:avLst/>
          </a:prstGeom>
          <a:noFill/>
          <a:ln>
            <a:noFill/>
          </a:ln>
        </p:spPr>
      </p:pic>
      <p:sp>
        <p:nvSpPr>
          <p:cNvPr id="115" name="Google Shape;115;g107cfc719be_0_246"/>
          <p:cNvSpPr txBox="1"/>
          <p:nvPr>
            <p:ph type="title"/>
          </p:nvPr>
        </p:nvSpPr>
        <p:spPr>
          <a:xfrm>
            <a:off x="444500" y="1182075"/>
            <a:ext cx="75942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latin typeface="Montserrat SemiBold"/>
                <a:ea typeface="Montserrat SemiBold"/>
                <a:cs typeface="Montserrat SemiBold"/>
                <a:sym typeface="Montserrat SemiBold"/>
              </a:rPr>
              <a:t>The Pilot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16" name="Google Shape;116;g107cfc719be_0_246"/>
          <p:cNvSpPr txBox="1"/>
          <p:nvPr/>
        </p:nvSpPr>
        <p:spPr>
          <a:xfrm>
            <a:off x="444501" y="2353225"/>
            <a:ext cx="11496000" cy="6841200"/>
          </a:xfrm>
          <a:prstGeom prst="rect">
            <a:avLst/>
          </a:prstGeom>
          <a:noFill/>
          <a:ln>
            <a:noFill/>
          </a:ln>
        </p:spPr>
        <p:txBody>
          <a:bodyPr anchorCtr="0" anchor="t" bIns="0" lIns="0" spcFirstLastPara="1" rIns="0" wrap="square" tIns="0">
            <a:spAutoFit/>
          </a:bodyPr>
          <a:lstStyle/>
          <a:p>
            <a:pPr indent="-450850" lvl="0" marL="457200" marR="0" rtl="0" algn="l">
              <a:lnSpc>
                <a:spcPct val="115000"/>
              </a:lnSpc>
              <a:spcBef>
                <a:spcPts val="0"/>
              </a:spcBef>
              <a:spcAft>
                <a:spcPts val="0"/>
              </a:spcAft>
              <a:buClr>
                <a:srgbClr val="2A2CA8"/>
              </a:buClr>
              <a:buSzPts val="3000"/>
              <a:buFont typeface="Lora"/>
              <a:buChar char="•"/>
            </a:pPr>
            <a:r>
              <a:rPr b="0" i="0" lang="en-US" sz="3000" u="none" cap="none" strike="noStrike">
                <a:solidFill>
                  <a:srgbClr val="000000"/>
                </a:solidFill>
                <a:latin typeface="Lora"/>
                <a:ea typeface="Lora"/>
                <a:cs typeface="Lora"/>
                <a:sym typeface="Lora"/>
              </a:rPr>
              <a:t>50 museums across North America and Europe </a:t>
            </a:r>
            <a:endParaRPr b="0" i="0" sz="3000" u="none" cap="none" strike="noStrike">
              <a:solidFill>
                <a:srgbClr val="000000"/>
              </a:solidFill>
              <a:latin typeface="Lora"/>
              <a:ea typeface="Lora"/>
              <a:cs typeface="Lora"/>
              <a:sym typeface="Lora"/>
            </a:endParaRPr>
          </a:p>
          <a:p>
            <a:pPr indent="-450850" lvl="0" marL="457200" marR="0" rtl="0" algn="l">
              <a:lnSpc>
                <a:spcPct val="115000"/>
              </a:lnSpc>
              <a:spcBef>
                <a:spcPts val="0"/>
              </a:spcBef>
              <a:spcAft>
                <a:spcPts val="0"/>
              </a:spcAft>
              <a:buClr>
                <a:srgbClr val="000000"/>
              </a:buClr>
              <a:buSzPts val="3000"/>
              <a:buFont typeface="Lora"/>
              <a:buChar char="•"/>
            </a:pPr>
            <a:r>
              <a:rPr b="0" i="0" lang="en-US" sz="3000" u="none" cap="none" strike="noStrike">
                <a:solidFill>
                  <a:srgbClr val="000000"/>
                </a:solidFill>
                <a:latin typeface="Lora"/>
                <a:ea typeface="Lora"/>
                <a:cs typeface="Lora"/>
                <a:sym typeface="Lora"/>
              </a:rPr>
              <a:t>18 month program </a:t>
            </a:r>
            <a:endParaRPr b="0" i="0" sz="3000" u="none" cap="none" strike="noStrike">
              <a:solidFill>
                <a:srgbClr val="000000"/>
              </a:solidFill>
              <a:latin typeface="Lora"/>
              <a:ea typeface="Lora"/>
              <a:cs typeface="Lora"/>
              <a:sym typeface="Lora"/>
            </a:endParaRPr>
          </a:p>
          <a:p>
            <a:pPr indent="-450850" lvl="0" marL="457200" marR="0" rtl="0" algn="l">
              <a:lnSpc>
                <a:spcPct val="115000"/>
              </a:lnSpc>
              <a:spcBef>
                <a:spcPts val="0"/>
              </a:spcBef>
              <a:spcAft>
                <a:spcPts val="0"/>
              </a:spcAft>
              <a:buClr>
                <a:srgbClr val="000000"/>
              </a:buClr>
              <a:buSzPts val="3000"/>
              <a:buFont typeface="Lora"/>
              <a:buChar char="•"/>
            </a:pPr>
            <a:r>
              <a:rPr b="0" i="0" lang="en-US" sz="3000" u="none" cap="none" strike="noStrike">
                <a:solidFill>
                  <a:srgbClr val="000000"/>
                </a:solidFill>
                <a:latin typeface="Lora"/>
                <a:ea typeface="Lora"/>
                <a:cs typeface="Lora"/>
                <a:sym typeface="Lora"/>
              </a:rPr>
              <a:t>Tailored climate control adjustment plan and implementation </a:t>
            </a:r>
            <a:endParaRPr b="0" i="0" sz="3000" u="none" cap="none" strike="noStrike">
              <a:solidFill>
                <a:srgbClr val="000000"/>
              </a:solidFill>
              <a:latin typeface="Lora"/>
              <a:ea typeface="Lora"/>
              <a:cs typeface="Lora"/>
              <a:sym typeface="Lora"/>
            </a:endParaRPr>
          </a:p>
          <a:p>
            <a:pPr indent="-450850" lvl="0" marL="457200" marR="0" rtl="0" algn="l">
              <a:lnSpc>
                <a:spcPct val="115000"/>
              </a:lnSpc>
              <a:spcBef>
                <a:spcPts val="0"/>
              </a:spcBef>
              <a:spcAft>
                <a:spcPts val="0"/>
              </a:spcAft>
              <a:buClr>
                <a:srgbClr val="000000"/>
              </a:buClr>
              <a:buSzPts val="3000"/>
              <a:buFont typeface="Lora"/>
              <a:buChar char="•"/>
            </a:pPr>
            <a:r>
              <a:rPr b="0" i="0" lang="en-US" sz="3000" u="none" cap="none" strike="noStrike">
                <a:solidFill>
                  <a:srgbClr val="000000"/>
                </a:solidFill>
                <a:latin typeface="Lora"/>
                <a:ea typeface="Lora"/>
                <a:cs typeface="Lora"/>
                <a:sym typeface="Lora"/>
              </a:rPr>
              <a:t>Includes:	</a:t>
            </a:r>
            <a:endParaRPr b="0" i="0" sz="3000" u="none" cap="none" strike="noStrike">
              <a:solidFill>
                <a:srgbClr val="000000"/>
              </a:solidFill>
              <a:latin typeface="Lora"/>
              <a:ea typeface="Lora"/>
              <a:cs typeface="Lora"/>
              <a:sym typeface="Lora"/>
            </a:endParaRPr>
          </a:p>
          <a:p>
            <a:pPr indent="-400050" lvl="1" marL="914400" marR="0" rtl="0" algn="l">
              <a:lnSpc>
                <a:spcPct val="115000"/>
              </a:lnSpc>
              <a:spcBef>
                <a:spcPts val="0"/>
              </a:spcBef>
              <a:spcAft>
                <a:spcPts val="0"/>
              </a:spcAft>
              <a:buClr>
                <a:srgbClr val="000000"/>
              </a:buClr>
              <a:buSzPts val="2700"/>
              <a:buFont typeface="Lora"/>
              <a:buChar char="○"/>
            </a:pPr>
            <a:r>
              <a:rPr b="0" i="0" lang="en-US" sz="2700" u="none" cap="none" strike="noStrike">
                <a:solidFill>
                  <a:srgbClr val="000000"/>
                </a:solidFill>
                <a:latin typeface="Lora"/>
                <a:ea typeface="Lora"/>
                <a:cs typeface="Lora"/>
                <a:sym typeface="Lora"/>
              </a:rPr>
              <a:t>Ki Futures </a:t>
            </a:r>
            <a:r>
              <a:rPr b="0" i="1" lang="en-US" sz="2700" u="none" cap="none" strike="noStrike">
                <a:solidFill>
                  <a:srgbClr val="000000"/>
                </a:solidFill>
                <a:latin typeface="Lora"/>
                <a:ea typeface="Lora"/>
                <a:cs typeface="Lora"/>
                <a:sym typeface="Lora"/>
              </a:rPr>
              <a:t>Getting Climate Control Under Control </a:t>
            </a:r>
            <a:r>
              <a:rPr b="0" i="0" lang="en-US" sz="2700" u="none" cap="none" strike="noStrike">
                <a:solidFill>
                  <a:srgbClr val="000000"/>
                </a:solidFill>
                <a:latin typeface="Lora"/>
                <a:ea typeface="Lora"/>
                <a:cs typeface="Lora"/>
                <a:sym typeface="Lora"/>
              </a:rPr>
              <a:t>Pilot</a:t>
            </a:r>
            <a:endParaRPr b="0" i="0" sz="2700" u="none" cap="none" strike="noStrike">
              <a:solidFill>
                <a:srgbClr val="000000"/>
              </a:solidFill>
              <a:latin typeface="Lora"/>
              <a:ea typeface="Lora"/>
              <a:cs typeface="Lora"/>
              <a:sym typeface="Lora"/>
            </a:endParaRPr>
          </a:p>
          <a:p>
            <a:pPr indent="-400050" lvl="2" marL="1371600" marR="0" rtl="0" algn="l">
              <a:lnSpc>
                <a:spcPct val="115000"/>
              </a:lnSpc>
              <a:spcBef>
                <a:spcPts val="0"/>
              </a:spcBef>
              <a:spcAft>
                <a:spcPts val="0"/>
              </a:spcAft>
              <a:buClr>
                <a:srgbClr val="000000"/>
              </a:buClr>
              <a:buSzPts val="2700"/>
              <a:buFont typeface="Lora"/>
              <a:buChar char="■"/>
            </a:pPr>
            <a:r>
              <a:rPr b="0" i="0" lang="en-US" sz="2700" u="none" cap="none" strike="noStrike">
                <a:solidFill>
                  <a:schemeClr val="dk1"/>
                </a:solidFill>
                <a:latin typeface="Lora"/>
                <a:ea typeface="Lora"/>
                <a:cs typeface="Lora"/>
                <a:sym typeface="Lora"/>
              </a:rPr>
              <a:t>Bespoke coaching, training, and support to guide participants through the process of adjusting their climate control conditions and loan agreements</a:t>
            </a:r>
            <a:endParaRPr b="0" i="0" sz="2700" u="none" cap="none" strike="noStrike">
              <a:solidFill>
                <a:srgbClr val="000000"/>
              </a:solidFill>
              <a:latin typeface="Lora"/>
              <a:ea typeface="Lora"/>
              <a:cs typeface="Lora"/>
              <a:sym typeface="Lora"/>
            </a:endParaRPr>
          </a:p>
          <a:p>
            <a:pPr indent="-400050" lvl="1" marL="914400" marR="0" rtl="0" algn="l">
              <a:lnSpc>
                <a:spcPct val="115000"/>
              </a:lnSpc>
              <a:spcBef>
                <a:spcPts val="0"/>
              </a:spcBef>
              <a:spcAft>
                <a:spcPts val="0"/>
              </a:spcAft>
              <a:buClr>
                <a:srgbClr val="000000"/>
              </a:buClr>
              <a:buSzPts val="2700"/>
              <a:buFont typeface="Lora"/>
              <a:buChar char="○"/>
            </a:pPr>
            <a:r>
              <a:rPr b="0" i="0" lang="en-US" sz="2700" u="none" cap="none" strike="noStrike">
                <a:solidFill>
                  <a:srgbClr val="000000"/>
                </a:solidFill>
                <a:latin typeface="Lora"/>
                <a:ea typeface="Lora"/>
                <a:cs typeface="Lora"/>
                <a:sym typeface="Lora"/>
              </a:rPr>
              <a:t>Full access to the </a:t>
            </a:r>
            <a:r>
              <a:rPr b="0" i="0" lang="en-US" sz="2700" u="sng" cap="none" strike="noStrike">
                <a:solidFill>
                  <a:schemeClr val="hlink"/>
                </a:solidFill>
                <a:latin typeface="Lora"/>
                <a:ea typeface="Lora"/>
                <a:cs typeface="Lora"/>
                <a:sym typeface="Lora"/>
                <a:hlinkClick r:id="rId4"/>
              </a:rPr>
              <a:t>Ki Futures</a:t>
            </a:r>
            <a:r>
              <a:rPr b="0" i="0" lang="en-US" sz="2700" u="none" cap="none" strike="noStrike">
                <a:solidFill>
                  <a:srgbClr val="000000"/>
                </a:solidFill>
                <a:latin typeface="Lora"/>
                <a:ea typeface="Lora"/>
                <a:cs typeface="Lora"/>
                <a:sym typeface="Lora"/>
              </a:rPr>
              <a:t> Program </a:t>
            </a:r>
            <a:endParaRPr b="0" i="0" sz="2700" u="none" cap="none" strike="noStrike">
              <a:solidFill>
                <a:srgbClr val="000000"/>
              </a:solidFill>
              <a:latin typeface="Lora"/>
              <a:ea typeface="Lora"/>
              <a:cs typeface="Lora"/>
              <a:sym typeface="Lora"/>
            </a:endParaRPr>
          </a:p>
          <a:p>
            <a:pPr indent="-400050" lvl="2" marL="1371600" marR="0" rtl="0" algn="l">
              <a:lnSpc>
                <a:spcPct val="115000"/>
              </a:lnSpc>
              <a:spcBef>
                <a:spcPts val="0"/>
              </a:spcBef>
              <a:spcAft>
                <a:spcPts val="0"/>
              </a:spcAft>
              <a:buClr>
                <a:srgbClr val="000000"/>
              </a:buClr>
              <a:buSzPts val="2700"/>
              <a:buFont typeface="Lora"/>
              <a:buChar char="■"/>
            </a:pPr>
            <a:r>
              <a:rPr b="0" i="0" lang="en-US" sz="2700" u="none" cap="none" strike="noStrike">
                <a:solidFill>
                  <a:srgbClr val="000000"/>
                </a:solidFill>
                <a:latin typeface="Lora"/>
                <a:ea typeface="Lora"/>
                <a:cs typeface="Lora"/>
                <a:sym typeface="Lora"/>
              </a:rPr>
              <a:t>International networks and broader sustainability training </a:t>
            </a:r>
            <a:endParaRPr b="0" i="0" sz="2700" u="none" cap="none" strike="noStrike">
              <a:solidFill>
                <a:srgbClr val="000000"/>
              </a:solidFill>
              <a:latin typeface="Lora"/>
              <a:ea typeface="Lora"/>
              <a:cs typeface="Lora"/>
              <a:sym typeface="Lora"/>
            </a:endParaRPr>
          </a:p>
          <a:p>
            <a:pPr indent="-400050" lvl="1" marL="914400" marR="0" rtl="0" algn="l">
              <a:lnSpc>
                <a:spcPct val="115000"/>
              </a:lnSpc>
              <a:spcBef>
                <a:spcPts val="0"/>
              </a:spcBef>
              <a:spcAft>
                <a:spcPts val="0"/>
              </a:spcAft>
              <a:buClr>
                <a:srgbClr val="000000"/>
              </a:buClr>
              <a:buSzPts val="2700"/>
              <a:buFont typeface="Lora"/>
              <a:buChar char="○"/>
            </a:pPr>
            <a:r>
              <a:rPr b="0" i="0" lang="en-US" sz="2700" u="none" cap="none" strike="noStrike">
                <a:solidFill>
                  <a:srgbClr val="000000"/>
                </a:solidFill>
                <a:latin typeface="Lora"/>
                <a:ea typeface="Lora"/>
                <a:cs typeface="Lora"/>
                <a:sym typeface="Lora"/>
              </a:rPr>
              <a:t>Subscription to </a:t>
            </a:r>
            <a:r>
              <a:rPr b="0" i="0" lang="en-US" sz="2700" u="sng" cap="none" strike="noStrike">
                <a:solidFill>
                  <a:schemeClr val="hlink"/>
                </a:solidFill>
                <a:latin typeface="Lora"/>
                <a:ea typeface="Lora"/>
                <a:cs typeface="Lora"/>
                <a:sym typeface="Lora"/>
                <a:hlinkClick r:id="rId5"/>
              </a:rPr>
              <a:t>ArtiCheck</a:t>
            </a:r>
            <a:r>
              <a:rPr b="0" i="0" lang="en-US" sz="2700" u="none" cap="none" strike="noStrike">
                <a:solidFill>
                  <a:srgbClr val="000000"/>
                </a:solidFill>
                <a:latin typeface="Lora"/>
                <a:ea typeface="Lora"/>
                <a:cs typeface="Lora"/>
                <a:sym typeface="Lora"/>
              </a:rPr>
              <a:t> Digital Condition Reporting </a:t>
            </a:r>
            <a:endParaRPr b="0" i="0" sz="2700" u="none" cap="none" strike="noStrike">
              <a:solidFill>
                <a:srgbClr val="000000"/>
              </a:solidFill>
              <a:latin typeface="Lora"/>
              <a:ea typeface="Lora"/>
              <a:cs typeface="Lora"/>
              <a:sym typeface="Lora"/>
            </a:endParaRPr>
          </a:p>
          <a:p>
            <a:pPr indent="-400050" lvl="2" marL="1371600" marR="0" rtl="0" algn="l">
              <a:lnSpc>
                <a:spcPct val="115000"/>
              </a:lnSpc>
              <a:spcBef>
                <a:spcPts val="0"/>
              </a:spcBef>
              <a:spcAft>
                <a:spcPts val="0"/>
              </a:spcAft>
              <a:buClr>
                <a:srgbClr val="000000"/>
              </a:buClr>
              <a:buSzPts val="2700"/>
              <a:buFont typeface="Lora"/>
              <a:buChar char="■"/>
            </a:pPr>
            <a:r>
              <a:rPr b="0" i="0" lang="en-US" sz="2700" u="none" cap="none" strike="noStrike">
                <a:solidFill>
                  <a:srgbClr val="000000"/>
                </a:solidFill>
                <a:latin typeface="Lora"/>
                <a:ea typeface="Lora"/>
                <a:cs typeface="Lora"/>
                <a:sym typeface="Lora"/>
              </a:rPr>
              <a:t>Training and consistent reporting </a:t>
            </a:r>
            <a:endParaRPr b="0" i="0" sz="2700" u="none" cap="none" strike="noStrike">
              <a:solidFill>
                <a:srgbClr val="000000"/>
              </a:solidFill>
              <a:latin typeface="Lora"/>
              <a:ea typeface="Lora"/>
              <a:cs typeface="Lora"/>
              <a:sym typeface="Lora"/>
            </a:endParaRPr>
          </a:p>
          <a:p>
            <a:pPr indent="-400050" lvl="1" marL="914400" marR="0" rtl="0" algn="l">
              <a:lnSpc>
                <a:spcPct val="115000"/>
              </a:lnSpc>
              <a:spcBef>
                <a:spcPts val="0"/>
              </a:spcBef>
              <a:spcAft>
                <a:spcPts val="0"/>
              </a:spcAft>
              <a:buClr>
                <a:srgbClr val="0E0E12"/>
              </a:buClr>
              <a:buSzPts val="2700"/>
              <a:buFont typeface="Lora"/>
              <a:buChar char="○"/>
            </a:pPr>
            <a:r>
              <a:rPr b="0" i="0" lang="en-US" sz="2700" u="sng" cap="none" strike="noStrike">
                <a:solidFill>
                  <a:schemeClr val="hlink"/>
                </a:solidFill>
                <a:latin typeface="Lora"/>
                <a:ea typeface="Lora"/>
                <a:cs typeface="Lora"/>
                <a:sym typeface="Lora"/>
                <a:hlinkClick r:id="rId6"/>
              </a:rPr>
              <a:t>Conserv</a:t>
            </a:r>
            <a:r>
              <a:rPr b="0" i="0" lang="en-US" sz="2700" u="none" cap="none" strike="noStrike">
                <a:solidFill>
                  <a:srgbClr val="000000"/>
                </a:solidFill>
                <a:latin typeface="Lora"/>
                <a:ea typeface="Lora"/>
                <a:cs typeface="Lora"/>
                <a:sym typeface="Lora"/>
              </a:rPr>
              <a:t> data loggers </a:t>
            </a:r>
            <a:endParaRPr b="0" i="0" sz="2700" u="none" cap="none" strike="noStrike">
              <a:solidFill>
                <a:srgbClr val="000000"/>
              </a:solidFill>
              <a:latin typeface="Lora"/>
              <a:ea typeface="Lora"/>
              <a:cs typeface="Lora"/>
              <a:sym typeface="Lora"/>
            </a:endParaRPr>
          </a:p>
          <a:p>
            <a:pPr indent="-400050" lvl="2" marL="1371600" marR="0" rtl="0" algn="l">
              <a:lnSpc>
                <a:spcPct val="115000"/>
              </a:lnSpc>
              <a:spcBef>
                <a:spcPts val="0"/>
              </a:spcBef>
              <a:spcAft>
                <a:spcPts val="0"/>
              </a:spcAft>
              <a:buClr>
                <a:srgbClr val="000000"/>
              </a:buClr>
              <a:buSzPts val="2700"/>
              <a:buFont typeface="Lora"/>
              <a:buChar char="■"/>
            </a:pPr>
            <a:r>
              <a:rPr b="0" i="0" lang="en-US" sz="2700" u="none" cap="none" strike="noStrike">
                <a:solidFill>
                  <a:srgbClr val="000000"/>
                </a:solidFill>
                <a:latin typeface="Lora"/>
                <a:ea typeface="Lora"/>
                <a:cs typeface="Lora"/>
                <a:sym typeface="Lora"/>
              </a:rPr>
              <a:t>Data collection, interpretation and comparison</a:t>
            </a:r>
            <a:endParaRPr b="0" i="0" sz="2900" u="none" cap="none" strike="noStrike">
              <a:solidFill>
                <a:srgbClr val="0E0E12"/>
              </a:solidFill>
              <a:latin typeface="Lora"/>
              <a:ea typeface="Lora"/>
              <a:cs typeface="Lora"/>
              <a:sym typeface="Lora"/>
            </a:endParaRPr>
          </a:p>
        </p:txBody>
      </p:sp>
      <p:sp>
        <p:nvSpPr>
          <p:cNvPr id="117" name="Google Shape;117;g107cfc719be_0_246"/>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118" name="Google Shape;118;g107cfc719be_0_246"/>
          <p:cNvPicPr preferRelativeResize="0"/>
          <p:nvPr/>
        </p:nvPicPr>
        <p:blipFill rotWithShape="1">
          <a:blip r:embed="rId7">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0" l="0" r="0" t="0"/>
          <a:stretch/>
        </p:blipFill>
        <p:spPr>
          <a:xfrm>
            <a:off x="10216100" y="743665"/>
            <a:ext cx="2788699" cy="9009172"/>
          </a:xfrm>
          <a:prstGeom prst="rect">
            <a:avLst/>
          </a:prstGeom>
          <a:noFill/>
          <a:ln>
            <a:noFill/>
          </a:ln>
        </p:spPr>
      </p:pic>
      <p:sp>
        <p:nvSpPr>
          <p:cNvPr id="124" name="Google Shape;124;p4"/>
          <p:cNvSpPr txBox="1"/>
          <p:nvPr/>
        </p:nvSpPr>
        <p:spPr>
          <a:xfrm>
            <a:off x="444500" y="2669500"/>
            <a:ext cx="11049600" cy="6169800"/>
          </a:xfrm>
          <a:prstGeom prst="rect">
            <a:avLst/>
          </a:prstGeom>
          <a:noFill/>
          <a:ln>
            <a:noFill/>
          </a:ln>
        </p:spPr>
        <p:txBody>
          <a:bodyPr anchorCtr="0" anchor="t" bIns="0" lIns="0" spcFirstLastPara="1" rIns="0" wrap="square" tIns="12700">
            <a:spAutoFit/>
          </a:bodyPr>
          <a:lstStyle/>
          <a:p>
            <a:pPr indent="-431800" lvl="0" marL="457200" marR="5080"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To collectively reduce the carbon footprint of the cultural sector</a:t>
            </a:r>
            <a:endParaRPr b="0" i="0" sz="3200" u="none" cap="none" strike="noStrike">
              <a:solidFill>
                <a:srgbClr val="0E0E12"/>
              </a:solidFill>
              <a:latin typeface="Lora"/>
              <a:ea typeface="Lora"/>
              <a:cs typeface="Lora"/>
              <a:sym typeface="Lora"/>
            </a:endParaRPr>
          </a:p>
          <a:p>
            <a:pPr indent="-431800" lvl="0" marL="457200" marR="213358"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To showcase how to address climate control for museums around the world </a:t>
            </a:r>
            <a:endParaRPr b="0" i="0" sz="3200" u="none" cap="none" strike="noStrike">
              <a:solidFill>
                <a:srgbClr val="0E0E12"/>
              </a:solidFill>
              <a:latin typeface="Lora"/>
              <a:ea typeface="Lora"/>
              <a:cs typeface="Lora"/>
              <a:sym typeface="Lora"/>
            </a:endParaRPr>
          </a:p>
          <a:p>
            <a:pPr indent="-431800" lvl="1" marL="914400" marR="213358"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Produce 50 case studies </a:t>
            </a:r>
            <a:endParaRPr b="0" i="0" sz="3200" u="none" cap="none" strike="noStrike">
              <a:solidFill>
                <a:srgbClr val="0E0E12"/>
              </a:solidFill>
              <a:latin typeface="Lora"/>
              <a:ea typeface="Lora"/>
              <a:cs typeface="Lora"/>
              <a:sym typeface="Lora"/>
            </a:endParaRPr>
          </a:p>
          <a:p>
            <a:pPr indent="-431800" lvl="1" marL="914400" marR="213359"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Produce a methodology for museums globally </a:t>
            </a:r>
            <a:endParaRPr b="0" i="0" sz="3200" u="none" cap="none" strike="noStrike">
              <a:solidFill>
                <a:srgbClr val="0E0E12"/>
              </a:solidFill>
              <a:latin typeface="Lora"/>
              <a:ea typeface="Lora"/>
              <a:cs typeface="Lora"/>
              <a:sym typeface="Lora"/>
            </a:endParaRPr>
          </a:p>
          <a:p>
            <a:pPr indent="-431800" lvl="0" marL="457200" marR="1438275"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Data collection and transparency across the sector </a:t>
            </a:r>
            <a:endParaRPr b="0" i="0" sz="3200" u="none" cap="none" strike="noStrike">
              <a:solidFill>
                <a:srgbClr val="0E0E12"/>
              </a:solidFill>
              <a:latin typeface="Lora"/>
              <a:ea typeface="Lora"/>
              <a:cs typeface="Lora"/>
              <a:sym typeface="Lora"/>
            </a:endParaRPr>
          </a:p>
          <a:p>
            <a:pPr indent="-431800" lvl="0" marL="457200" marR="1438275" rtl="0" algn="l">
              <a:lnSpc>
                <a:spcPct val="115000"/>
              </a:lnSpc>
              <a:spcBef>
                <a:spcPts val="0"/>
              </a:spcBef>
              <a:spcAft>
                <a:spcPts val="0"/>
              </a:spcAft>
              <a:buClr>
                <a:srgbClr val="0E0E12"/>
              </a:buClr>
              <a:buSzPts val="3200"/>
              <a:buFont typeface="Lora"/>
              <a:buChar char="●"/>
            </a:pPr>
            <a:r>
              <a:rPr b="0" i="0" lang="en-US" sz="3200" u="none" cap="none" strike="noStrike">
                <a:solidFill>
                  <a:srgbClr val="0E0E12"/>
                </a:solidFill>
                <a:latin typeface="Lora"/>
                <a:ea typeface="Lora"/>
                <a:cs typeface="Lora"/>
                <a:sym typeface="Lora"/>
              </a:rPr>
              <a:t>Rewriting loan agreements to make international collaborations more accessible and environmentally friendly </a:t>
            </a:r>
            <a:endParaRPr b="0" i="1" sz="3200" u="none" cap="none" strike="noStrike">
              <a:solidFill>
                <a:srgbClr val="0E0E12"/>
              </a:solidFill>
              <a:latin typeface="Lora"/>
              <a:ea typeface="Lora"/>
              <a:cs typeface="Lora"/>
              <a:sym typeface="Lora"/>
            </a:endParaRPr>
          </a:p>
        </p:txBody>
      </p:sp>
      <p:sp>
        <p:nvSpPr>
          <p:cNvPr id="125" name="Google Shape;125;p4"/>
          <p:cNvSpPr txBox="1"/>
          <p:nvPr>
            <p:ph idx="4294967295" type="title"/>
          </p:nvPr>
        </p:nvSpPr>
        <p:spPr>
          <a:xfrm>
            <a:off x="444500" y="1182075"/>
            <a:ext cx="7594200" cy="7875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Goals &amp; Outcomes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26" name="Google Shape;126;p4"/>
          <p:cNvSpPr txBox="1"/>
          <p:nvPr>
            <p:ph idx="12" type="sldNum"/>
          </p:nvPr>
        </p:nvSpPr>
        <p:spPr>
          <a:xfrm>
            <a:off x="9363456" y="9070848"/>
            <a:ext cx="2991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127" name="Google Shape;127;p4"/>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pic>
        <p:nvPicPr>
          <p:cNvPr id="132" name="Google Shape;132;g14e53d6e5d1_0_65"/>
          <p:cNvPicPr preferRelativeResize="0"/>
          <p:nvPr/>
        </p:nvPicPr>
        <p:blipFill rotWithShape="1">
          <a:blip r:embed="rId3">
            <a:alphaModFix/>
          </a:blip>
          <a:srcRect b="0" l="0" r="0" t="0"/>
          <a:stretch/>
        </p:blipFill>
        <p:spPr>
          <a:xfrm>
            <a:off x="10216100" y="743665"/>
            <a:ext cx="2788699" cy="9009175"/>
          </a:xfrm>
          <a:prstGeom prst="rect">
            <a:avLst/>
          </a:prstGeom>
          <a:noFill/>
          <a:ln>
            <a:noFill/>
          </a:ln>
        </p:spPr>
      </p:pic>
      <p:sp>
        <p:nvSpPr>
          <p:cNvPr id="133" name="Google Shape;133;g14e53d6e5d1_0_65"/>
          <p:cNvSpPr txBox="1"/>
          <p:nvPr/>
        </p:nvSpPr>
        <p:spPr>
          <a:xfrm>
            <a:off x="444500" y="2333225"/>
            <a:ext cx="11586600" cy="6887100"/>
          </a:xfrm>
          <a:prstGeom prst="rect">
            <a:avLst/>
          </a:prstGeom>
          <a:noFill/>
          <a:ln>
            <a:noFill/>
          </a:ln>
        </p:spPr>
        <p:txBody>
          <a:bodyPr anchorCtr="0" anchor="t" bIns="0" lIns="0" spcFirstLastPara="1" rIns="0" wrap="square" tIns="12700">
            <a:spAutoFit/>
          </a:bodyPr>
          <a:lstStyle/>
          <a:p>
            <a:pPr indent="-406400" lvl="0" marL="457200" marR="343535" rtl="0" algn="l">
              <a:lnSpc>
                <a:spcPct val="115000"/>
              </a:lnSpc>
              <a:spcBef>
                <a:spcPts val="0"/>
              </a:spcBef>
              <a:spcAft>
                <a:spcPts val="0"/>
              </a:spcAft>
              <a:buClr>
                <a:srgbClr val="000000"/>
              </a:buClr>
              <a:buSzPts val="2800"/>
              <a:buFont typeface="Lora"/>
              <a:buChar char="•"/>
            </a:pPr>
            <a:r>
              <a:rPr b="0" i="0" lang="en-US" sz="2800" u="none" cap="none" strike="noStrike">
                <a:solidFill>
                  <a:srgbClr val="0E0E12"/>
                </a:solidFill>
                <a:latin typeface="Lora"/>
                <a:ea typeface="Lora"/>
                <a:cs typeface="Lora"/>
                <a:sym typeface="Lora"/>
              </a:rPr>
              <a:t>“Museums could save around </a:t>
            </a:r>
            <a:r>
              <a:rPr b="1" i="0" lang="en-US" sz="2800" u="none" cap="none" strike="noStrike">
                <a:solidFill>
                  <a:srgbClr val="0E0E12"/>
                </a:solidFill>
                <a:latin typeface="Lora"/>
                <a:ea typeface="Lora"/>
                <a:cs typeface="Lora"/>
                <a:sym typeface="Lora"/>
              </a:rPr>
              <a:t>24-25% on energy costs</a:t>
            </a:r>
            <a:r>
              <a:rPr b="0" i="0" lang="en-US" sz="2800" u="none" cap="none" strike="noStrike">
                <a:solidFill>
                  <a:srgbClr val="0E0E12"/>
                </a:solidFill>
                <a:latin typeface="Lora"/>
                <a:ea typeface="Lora"/>
                <a:cs typeface="Lora"/>
                <a:sym typeface="Lora"/>
              </a:rPr>
              <a:t> just by making minor adjustments to temperature and humidity.” </a:t>
            </a:r>
            <a:r>
              <a:rPr b="0" i="0" lang="en-US" sz="2800" u="sng" cap="none" strike="noStrike">
                <a:solidFill>
                  <a:schemeClr val="hlink"/>
                </a:solidFill>
                <a:latin typeface="Lora"/>
                <a:ea typeface="Lora"/>
                <a:cs typeface="Lora"/>
                <a:sym typeface="Lora"/>
                <a:hlinkClick r:id="rId4"/>
              </a:rPr>
              <a:t>ArtEvolve Webinar</a:t>
            </a:r>
            <a:endParaRPr b="0" i="0" sz="2800" u="none" cap="none" strike="noStrike">
              <a:solidFill>
                <a:srgbClr val="0E0E12"/>
              </a:solidFill>
              <a:latin typeface="Lora"/>
              <a:ea typeface="Lora"/>
              <a:cs typeface="Lora"/>
              <a:sym typeface="Lora"/>
            </a:endParaRPr>
          </a:p>
          <a:p>
            <a:pPr indent="-406400" lvl="0" marL="457200" marR="343535" rtl="0" algn="l">
              <a:lnSpc>
                <a:spcPct val="115000"/>
              </a:lnSpc>
              <a:spcBef>
                <a:spcPts val="0"/>
              </a:spcBef>
              <a:spcAft>
                <a:spcPts val="0"/>
              </a:spcAft>
              <a:buClr>
                <a:srgbClr val="0E0E12"/>
              </a:buClr>
              <a:buSzPts val="2800"/>
              <a:buFont typeface="Lora"/>
              <a:buChar char="•"/>
            </a:pPr>
            <a:r>
              <a:rPr b="0" i="0" lang="en-US" sz="2800" u="none" cap="none" strike="noStrike">
                <a:solidFill>
                  <a:srgbClr val="0E0E12"/>
                </a:solidFill>
                <a:latin typeface="Lora"/>
                <a:ea typeface="Lora"/>
                <a:cs typeface="Lora"/>
                <a:sym typeface="Lora"/>
              </a:rPr>
              <a:t>“Maximum savings, compared to a reference situation, of 82% may be achieved. However, the optimum strategy yields a </a:t>
            </a:r>
            <a:r>
              <a:rPr b="1" i="0" lang="en-US" sz="2800" u="none" cap="none" strike="noStrike">
                <a:solidFill>
                  <a:srgbClr val="0E0E12"/>
                </a:solidFill>
                <a:latin typeface="Lora"/>
                <a:ea typeface="Lora"/>
                <a:cs typeface="Lora"/>
                <a:sym typeface="Lora"/>
              </a:rPr>
              <a:t>saving of 77%</a:t>
            </a:r>
            <a:r>
              <a:rPr b="0" i="0" lang="en-US" sz="2800" u="none" cap="none" strike="noStrike">
                <a:solidFill>
                  <a:srgbClr val="0E0E12"/>
                </a:solidFill>
                <a:latin typeface="Lora"/>
                <a:ea typeface="Lora"/>
                <a:cs typeface="Lora"/>
                <a:sym typeface="Lora"/>
              </a:rPr>
              <a:t>, significantly improves thermal comfort and decreases chemical degradation.” </a:t>
            </a:r>
            <a:r>
              <a:rPr b="0" i="0" lang="en-US" sz="2800" u="sng" cap="none" strike="noStrike">
                <a:solidFill>
                  <a:schemeClr val="hlink"/>
                </a:solidFill>
                <a:latin typeface="Lora"/>
                <a:ea typeface="Lora"/>
                <a:cs typeface="Lora"/>
                <a:sym typeface="Lora"/>
                <a:hlinkClick r:id="rId5"/>
              </a:rPr>
              <a:t>TU Delft</a:t>
            </a:r>
            <a:r>
              <a:rPr b="0" i="0" lang="en-US" sz="2800" u="none" cap="none" strike="noStrike">
                <a:solidFill>
                  <a:srgbClr val="0E0E12"/>
                </a:solidFill>
                <a:latin typeface="Lora"/>
                <a:ea typeface="Lora"/>
                <a:cs typeface="Lora"/>
                <a:sym typeface="Lora"/>
              </a:rPr>
              <a:t> </a:t>
            </a:r>
            <a:endParaRPr b="0" i="0" sz="2800" u="none" cap="none" strike="noStrike">
              <a:solidFill>
                <a:srgbClr val="0E0E12"/>
              </a:solidFill>
              <a:latin typeface="Lora"/>
              <a:ea typeface="Lora"/>
              <a:cs typeface="Lora"/>
              <a:sym typeface="Lora"/>
            </a:endParaRPr>
          </a:p>
          <a:p>
            <a:pPr indent="-406400" lvl="0" marL="457200" marR="343535" rtl="0" algn="l">
              <a:lnSpc>
                <a:spcPct val="115000"/>
              </a:lnSpc>
              <a:spcBef>
                <a:spcPts val="0"/>
              </a:spcBef>
              <a:spcAft>
                <a:spcPts val="0"/>
              </a:spcAft>
              <a:buClr>
                <a:srgbClr val="0E0E12"/>
              </a:buClr>
              <a:buSzPts val="2800"/>
              <a:buFont typeface="Lora"/>
              <a:buChar char="•"/>
            </a:pPr>
            <a:r>
              <a:rPr b="0" i="0" lang="en-US" sz="2800" u="none" cap="none" strike="noStrike">
                <a:solidFill>
                  <a:srgbClr val="141412"/>
                </a:solidFill>
                <a:latin typeface="Lora"/>
                <a:ea typeface="Lora"/>
                <a:cs typeface="Lora"/>
                <a:sym typeface="Lora"/>
              </a:rPr>
              <a:t>“ASHRAE (2015) Class AA saved 49%, </a:t>
            </a:r>
            <a:r>
              <a:rPr b="1" i="0" lang="en-US" sz="2800" u="none" cap="none" strike="noStrike">
                <a:solidFill>
                  <a:srgbClr val="141412"/>
                </a:solidFill>
                <a:latin typeface="Lora"/>
                <a:ea typeface="Lora"/>
                <a:cs typeface="Lora"/>
                <a:sym typeface="Lora"/>
              </a:rPr>
              <a:t>Class A saved 63% </a:t>
            </a:r>
            <a:r>
              <a:rPr b="0" i="0" lang="en-US" sz="2800" u="none" cap="none" strike="noStrike">
                <a:solidFill>
                  <a:srgbClr val="141412"/>
                </a:solidFill>
                <a:latin typeface="Lora"/>
                <a:ea typeface="Lora"/>
                <a:cs typeface="Lora"/>
                <a:sym typeface="Lora"/>
              </a:rPr>
              <a:t>of energy compared to the reference class.” </a:t>
            </a:r>
            <a:r>
              <a:rPr b="0" i="0" lang="en-US" sz="2800" u="sng" cap="none" strike="noStrike">
                <a:solidFill>
                  <a:schemeClr val="hlink"/>
                </a:solidFill>
                <a:latin typeface="Lora"/>
                <a:ea typeface="Lora"/>
                <a:cs typeface="Lora"/>
                <a:sym typeface="Lora"/>
                <a:hlinkClick r:id="rId6"/>
              </a:rPr>
              <a:t>Science Direct</a:t>
            </a:r>
            <a:r>
              <a:rPr b="0" i="0" lang="en-US" sz="2800" u="none" cap="none" strike="noStrike">
                <a:solidFill>
                  <a:srgbClr val="2E2E2E"/>
                </a:solidFill>
                <a:latin typeface="Lora"/>
                <a:ea typeface="Lora"/>
                <a:cs typeface="Lora"/>
                <a:sym typeface="Lora"/>
              </a:rPr>
              <a:t> </a:t>
            </a:r>
            <a:endParaRPr b="0" i="0" sz="2800" u="none" cap="none" strike="noStrike">
              <a:solidFill>
                <a:srgbClr val="2E2E2E"/>
              </a:solidFill>
              <a:latin typeface="Lora"/>
              <a:ea typeface="Lora"/>
              <a:cs typeface="Lora"/>
              <a:sym typeface="Lora"/>
            </a:endParaRPr>
          </a:p>
          <a:p>
            <a:pPr indent="-406400" lvl="0" marL="457200" marR="343535" rtl="0" algn="l">
              <a:lnSpc>
                <a:spcPct val="115000"/>
              </a:lnSpc>
              <a:spcBef>
                <a:spcPts val="0"/>
              </a:spcBef>
              <a:spcAft>
                <a:spcPts val="0"/>
              </a:spcAft>
              <a:buClr>
                <a:srgbClr val="0E0E12"/>
              </a:buClr>
              <a:buSzPts val="2800"/>
              <a:buFont typeface="Lora"/>
              <a:buChar char="•"/>
            </a:pPr>
            <a:r>
              <a:rPr b="0" i="0" lang="en-US" sz="2800" u="none" cap="none" strike="noStrike">
                <a:solidFill>
                  <a:schemeClr val="dk1"/>
                </a:solidFill>
                <a:latin typeface="Lora"/>
                <a:ea typeface="Lora"/>
                <a:cs typeface="Lora"/>
                <a:sym typeface="Lora"/>
              </a:rPr>
              <a:t>“Allowing your limits to increase (say from +/- 6% RH to +/- 12% RH) could </a:t>
            </a:r>
            <a:r>
              <a:rPr b="1" i="0" lang="en-US" sz="2800" u="none" cap="none" strike="noStrike">
                <a:solidFill>
                  <a:schemeClr val="dk1"/>
                </a:solidFill>
                <a:latin typeface="Lora"/>
                <a:ea typeface="Lora"/>
                <a:cs typeface="Lora"/>
                <a:sym typeface="Lora"/>
              </a:rPr>
              <a:t>halve your energy costs</a:t>
            </a:r>
            <a:r>
              <a:rPr b="0" i="0" lang="en-US" sz="2800" u="none" cap="none" strike="noStrike">
                <a:solidFill>
                  <a:schemeClr val="dk1"/>
                </a:solidFill>
                <a:latin typeface="Lora"/>
                <a:ea typeface="Lora"/>
                <a:cs typeface="Lora"/>
                <a:sym typeface="Lora"/>
              </a:rPr>
              <a:t>!”</a:t>
            </a:r>
            <a:r>
              <a:rPr b="0" i="0" lang="en-US" sz="2800" u="none" cap="none" strike="noStrike">
                <a:solidFill>
                  <a:srgbClr val="747474"/>
                </a:solidFill>
                <a:latin typeface="Lora"/>
                <a:ea typeface="Lora"/>
                <a:cs typeface="Lora"/>
                <a:sym typeface="Lora"/>
              </a:rPr>
              <a:t> </a:t>
            </a:r>
            <a:r>
              <a:rPr b="0" i="0" lang="en-US" sz="2800" u="sng" cap="none" strike="noStrike">
                <a:solidFill>
                  <a:schemeClr val="hlink"/>
                </a:solidFill>
                <a:latin typeface="Lora"/>
                <a:ea typeface="Lora"/>
                <a:cs typeface="Lora"/>
                <a:sym typeface="Lora"/>
                <a:hlinkClick r:id="rId7"/>
              </a:rPr>
              <a:t>KeepSafe</a:t>
            </a:r>
            <a:r>
              <a:rPr b="0" i="0" lang="en-US" sz="2800" u="none" cap="none" strike="noStrike">
                <a:solidFill>
                  <a:srgbClr val="747474"/>
                </a:solidFill>
                <a:latin typeface="Lora"/>
                <a:ea typeface="Lora"/>
                <a:cs typeface="Lora"/>
                <a:sym typeface="Lora"/>
              </a:rPr>
              <a:t> </a:t>
            </a:r>
            <a:endParaRPr b="0" i="0" sz="2800" u="none" cap="none" strike="noStrike">
              <a:solidFill>
                <a:srgbClr val="747474"/>
              </a:solidFill>
              <a:latin typeface="Lora"/>
              <a:ea typeface="Lora"/>
              <a:cs typeface="Lora"/>
              <a:sym typeface="Lora"/>
            </a:endParaRPr>
          </a:p>
          <a:p>
            <a:pPr indent="-406400" lvl="0" marL="457200" marR="343535" rtl="0" algn="l">
              <a:lnSpc>
                <a:spcPct val="115000"/>
              </a:lnSpc>
              <a:spcBef>
                <a:spcPts val="0"/>
              </a:spcBef>
              <a:spcAft>
                <a:spcPts val="0"/>
              </a:spcAft>
              <a:buClr>
                <a:srgbClr val="747474"/>
              </a:buClr>
              <a:buSzPts val="2800"/>
              <a:buFont typeface="Lora"/>
              <a:buChar char="•"/>
            </a:pPr>
            <a:r>
              <a:rPr b="0" i="0" lang="en-US" sz="2800" u="none" cap="none" strike="noStrike">
                <a:solidFill>
                  <a:srgbClr val="141412"/>
                </a:solidFill>
                <a:latin typeface="Lora"/>
                <a:ea typeface="Lora"/>
                <a:cs typeface="Lora"/>
                <a:sym typeface="Lora"/>
              </a:rPr>
              <a:t>“The Department o</a:t>
            </a:r>
            <a:r>
              <a:rPr b="0" i="0" lang="en-US" sz="2800" u="none" cap="none" strike="noStrike">
                <a:solidFill>
                  <a:schemeClr val="dk1"/>
                </a:solidFill>
                <a:latin typeface="Lora"/>
                <a:ea typeface="Lora"/>
                <a:cs typeface="Lora"/>
                <a:sym typeface="Lora"/>
              </a:rPr>
              <a:t>f Energy </a:t>
            </a:r>
            <a:r>
              <a:rPr b="0" i="0" lang="en-US" sz="2800" u="none" cap="none" strike="noStrike">
                <a:solidFill>
                  <a:schemeClr val="dk1"/>
                </a:solidFill>
                <a:uFill>
                  <a:noFill/>
                </a:uFill>
                <a:latin typeface="Lora"/>
                <a:ea typeface="Lora"/>
                <a:cs typeface="Lora"/>
                <a:sym typeface="Lora"/>
                <a:hlinkClick r:id="rId8">
                  <a:extLst>
                    <a:ext uri="{A12FA001-AC4F-418D-AE19-62706E023703}">
                      <ahyp:hlinkClr val="tx"/>
                    </a:ext>
                  </a:extLst>
                </a:hlinkClick>
              </a:rPr>
              <a:t>estimates </a:t>
            </a:r>
            <a:r>
              <a:rPr b="1" i="0" lang="en-US" sz="2800" u="none" cap="none" strike="noStrike">
                <a:solidFill>
                  <a:schemeClr val="dk1"/>
                </a:solidFill>
                <a:uFill>
                  <a:noFill/>
                </a:uFill>
                <a:latin typeface="Lora"/>
                <a:ea typeface="Lora"/>
                <a:cs typeface="Lora"/>
                <a:sym typeface="Lora"/>
                <a:hlinkClick r:id="rId9">
                  <a:extLst>
                    <a:ext uri="{A12FA001-AC4F-418D-AE19-62706E023703}">
                      <ahyp:hlinkClr val="tx"/>
                    </a:ext>
                  </a:extLst>
                </a:hlinkClick>
              </a:rPr>
              <a:t>savings</a:t>
            </a:r>
            <a:r>
              <a:rPr b="1" i="0" lang="en-US" sz="2800" u="none" cap="none" strike="noStrike">
                <a:solidFill>
                  <a:schemeClr val="dk1"/>
                </a:solidFill>
                <a:latin typeface="Lora"/>
                <a:ea typeface="Lora"/>
                <a:cs typeface="Lora"/>
                <a:sym typeface="Lora"/>
              </a:rPr>
              <a:t> of ab</a:t>
            </a:r>
            <a:r>
              <a:rPr b="1" i="0" lang="en-US" sz="2800" u="none" cap="none" strike="noStrike">
                <a:solidFill>
                  <a:srgbClr val="141412"/>
                </a:solidFill>
                <a:latin typeface="Lora"/>
                <a:ea typeface="Lora"/>
                <a:cs typeface="Lora"/>
                <a:sym typeface="Lora"/>
              </a:rPr>
              <a:t>out 1 percent for each degree </a:t>
            </a:r>
            <a:r>
              <a:rPr b="0" i="0" lang="en-US" sz="2800" u="none" cap="none" strike="noStrike">
                <a:solidFill>
                  <a:srgbClr val="141412"/>
                </a:solidFill>
                <a:latin typeface="Lora"/>
                <a:ea typeface="Lora"/>
                <a:cs typeface="Lora"/>
                <a:sym typeface="Lora"/>
              </a:rPr>
              <a:t>of thermostat adjustment per 8 hours.”  </a:t>
            </a:r>
            <a:r>
              <a:rPr b="0" i="0" lang="en-US" sz="2800" u="sng" cap="none" strike="noStrike">
                <a:solidFill>
                  <a:schemeClr val="hlink"/>
                </a:solidFill>
                <a:latin typeface="Lora"/>
                <a:ea typeface="Lora"/>
                <a:cs typeface="Lora"/>
                <a:sym typeface="Lora"/>
                <a:hlinkClick r:id="rId10"/>
              </a:rPr>
              <a:t>Department of Energy Blog</a:t>
            </a:r>
            <a:r>
              <a:rPr b="0" i="0" lang="en-US" sz="2800" u="none" cap="none" strike="noStrike">
                <a:solidFill>
                  <a:srgbClr val="141412"/>
                </a:solidFill>
                <a:latin typeface="Lora"/>
                <a:ea typeface="Lora"/>
                <a:cs typeface="Lora"/>
                <a:sym typeface="Lora"/>
              </a:rPr>
              <a:t> </a:t>
            </a:r>
            <a:endParaRPr b="0" i="1" sz="2800" u="none" cap="none" strike="noStrike">
              <a:solidFill>
                <a:srgbClr val="0E0E12"/>
              </a:solidFill>
              <a:latin typeface="Lora"/>
              <a:ea typeface="Lora"/>
              <a:cs typeface="Lora"/>
              <a:sym typeface="Lora"/>
            </a:endParaRPr>
          </a:p>
        </p:txBody>
      </p:sp>
      <p:sp>
        <p:nvSpPr>
          <p:cNvPr id="134" name="Google Shape;134;g14e53d6e5d1_0_65"/>
          <p:cNvSpPr txBox="1"/>
          <p:nvPr>
            <p:ph idx="4294967295" type="title"/>
          </p:nvPr>
        </p:nvSpPr>
        <p:spPr>
          <a:xfrm>
            <a:off x="444500" y="1182075"/>
            <a:ext cx="10877400" cy="7875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Save between 24-82%!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35" name="Google Shape;135;g14e53d6e5d1_0_65"/>
          <p:cNvSpPr txBox="1"/>
          <p:nvPr>
            <p:ph idx="12" type="sldNum"/>
          </p:nvPr>
        </p:nvSpPr>
        <p:spPr>
          <a:xfrm>
            <a:off x="9363456" y="9070848"/>
            <a:ext cx="2991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pic>
        <p:nvPicPr>
          <p:cNvPr id="136" name="Google Shape;136;g14e53d6e5d1_0_65"/>
          <p:cNvPicPr preferRelativeResize="0"/>
          <p:nvPr/>
        </p:nvPicPr>
        <p:blipFill rotWithShape="1">
          <a:blip r:embed="rId11">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object 2" id="141" name="Google Shape;141;g107cfc719be_0_78"/>
          <p:cNvPicPr preferRelativeResize="0"/>
          <p:nvPr/>
        </p:nvPicPr>
        <p:blipFill rotWithShape="1">
          <a:blip r:embed="rId3">
            <a:alphaModFix/>
          </a:blip>
          <a:srcRect b="0" l="0" r="0" t="0"/>
          <a:stretch/>
        </p:blipFill>
        <p:spPr>
          <a:xfrm>
            <a:off x="1932281" y="512784"/>
            <a:ext cx="9225575" cy="8798891"/>
          </a:xfrm>
          <a:prstGeom prst="rect">
            <a:avLst/>
          </a:prstGeom>
          <a:noFill/>
          <a:ln>
            <a:noFill/>
          </a:ln>
        </p:spPr>
      </p:pic>
      <p:sp>
        <p:nvSpPr>
          <p:cNvPr id="142" name="Google Shape;142;g107cfc719be_0_78"/>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Timeline - Getting Ready  </a:t>
            </a:r>
            <a:r>
              <a:rPr lang="en-US" sz="5000">
                <a:solidFill>
                  <a:srgbClr val="2A2CA8"/>
                </a:solidFill>
                <a:latin typeface="Montserrat SemiBold"/>
                <a:ea typeface="Montserrat SemiBold"/>
                <a:cs typeface="Montserrat SemiBold"/>
                <a:sym typeface="Montserrat SemiBold"/>
                <a:extLst>
                  <a:ext uri="http://customooxmlschemas.google.com/">
                    <go:slidesCustomData xmlns:go="http://customooxmlschemas.google.com/" textRoundtripDataId="0"/>
                  </a:ext>
                </a:extLst>
              </a:rPr>
              <a:t>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43" name="Google Shape;143;g107cfc719be_0_78"/>
          <p:cNvSpPr txBox="1"/>
          <p:nvPr/>
        </p:nvSpPr>
        <p:spPr>
          <a:xfrm>
            <a:off x="444175" y="2331225"/>
            <a:ext cx="11586900" cy="695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January 2023: Launch of Pilot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	Kick Off Meeting </a:t>
            </a:r>
            <a:endParaRPr b="0" i="0" sz="2800" u="none" cap="none" strike="noStrike">
              <a:solidFill>
                <a:schemeClr val="dk1"/>
              </a:solidFill>
              <a:latin typeface="Lora"/>
              <a:ea typeface="Lora"/>
              <a:cs typeface="Lora"/>
              <a:sym typeface="Lora"/>
            </a:endParaRPr>
          </a:p>
          <a:p>
            <a:pPr indent="45720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Introduction for Participants </a:t>
            </a:r>
            <a:endParaRPr b="0" i="0" sz="2800" u="none" cap="none" strike="noStrike">
              <a:solidFill>
                <a:schemeClr val="dk1"/>
              </a:solidFill>
              <a:latin typeface="Lora"/>
              <a:ea typeface="Lora"/>
              <a:cs typeface="Lora"/>
              <a:sym typeface="Lora"/>
            </a:endParaRPr>
          </a:p>
          <a:p>
            <a:pPr indent="45720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Forming the team</a:t>
            </a:r>
            <a:endParaRPr b="0" i="0" sz="2800" u="none" cap="none" strike="noStrike">
              <a:solidFill>
                <a:schemeClr val="dk1"/>
              </a:solidFill>
              <a:latin typeface="Lora"/>
              <a:ea typeface="Lora"/>
              <a:cs typeface="Lora"/>
              <a:sym typeface="Lora"/>
            </a:endParaRPr>
          </a:p>
          <a:p>
            <a:pPr indent="0" lvl="0" marL="914400" marR="0" rtl="0" algn="l">
              <a:lnSpc>
                <a:spcPct val="100000"/>
              </a:lnSpc>
              <a:spcBef>
                <a:spcPts val="1000"/>
              </a:spcBef>
              <a:spcAft>
                <a:spcPts val="0"/>
              </a:spcAft>
              <a:buClr>
                <a:srgbClr val="000000"/>
              </a:buClr>
              <a:buSzPts val="2600"/>
              <a:buFont typeface="Arial"/>
              <a:buNone/>
            </a:pPr>
            <a:r>
              <a:rPr b="0" i="0" lang="en-US" sz="2400" u="none" cap="none" strike="noStrike">
                <a:solidFill>
                  <a:schemeClr val="dk1"/>
                </a:solidFill>
                <a:latin typeface="Lora"/>
                <a:ea typeface="Lora"/>
                <a:cs typeface="Lora"/>
                <a:sym typeface="Lora"/>
              </a:rPr>
              <a:t>Teams will need representation from various departments - your Coach will help determine who needs to be on your team </a:t>
            </a:r>
            <a:endParaRPr b="0" i="0" sz="24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chemeClr val="dk1"/>
              </a:buClr>
              <a:buSzPts val="2600"/>
              <a:buFont typeface="Arial"/>
              <a:buNone/>
            </a:pPr>
            <a:r>
              <a:rPr b="0" i="0" lang="en-US" sz="3000" u="none" cap="none" strike="noStrike">
                <a:solidFill>
                  <a:schemeClr val="dk1"/>
                </a:solidFill>
                <a:latin typeface="Lora"/>
                <a:ea typeface="Lora"/>
                <a:cs typeface="Lora"/>
                <a:sym typeface="Lora"/>
              </a:rPr>
              <a:t>January - March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chemeClr val="dk1"/>
              </a:buClr>
              <a:buSzPts val="2600"/>
              <a:buFont typeface="Arial"/>
              <a:buNone/>
            </a:pPr>
            <a:r>
              <a:rPr b="0" i="0" lang="en-US" sz="2800" u="none" cap="none" strike="noStrike">
                <a:solidFill>
                  <a:schemeClr val="dk1"/>
                </a:solidFill>
                <a:latin typeface="Lora"/>
                <a:ea typeface="Lora"/>
                <a:cs typeface="Lora"/>
                <a:sym typeface="Lora"/>
              </a:rPr>
              <a:t>	First individual meetings with Coaches</a:t>
            </a:r>
            <a:endParaRPr b="0" i="0" sz="2800" u="none" cap="none" strike="noStrike">
              <a:solidFill>
                <a:schemeClr val="dk1"/>
              </a:solidFill>
              <a:latin typeface="Lora"/>
              <a:ea typeface="Lora"/>
              <a:cs typeface="Lora"/>
              <a:sym typeface="Lora"/>
            </a:endParaRPr>
          </a:p>
          <a:p>
            <a:pPr indent="0" lvl="0" marL="457200" marR="0" rtl="0" algn="l">
              <a:lnSpc>
                <a:spcPct val="100000"/>
              </a:lnSpc>
              <a:spcBef>
                <a:spcPts val="1000"/>
              </a:spcBef>
              <a:spcAft>
                <a:spcPts val="0"/>
              </a:spcAft>
              <a:buClr>
                <a:schemeClr val="dk1"/>
              </a:buClr>
              <a:buSzPts val="2600"/>
              <a:buFont typeface="Arial"/>
              <a:buNone/>
            </a:pPr>
            <a:r>
              <a:rPr b="0" i="0" lang="en-US" sz="2800" u="none" cap="none" strike="noStrike">
                <a:solidFill>
                  <a:schemeClr val="dk1"/>
                </a:solidFill>
                <a:latin typeface="Lora"/>
                <a:ea typeface="Lora"/>
                <a:cs typeface="Lora"/>
                <a:sym typeface="Lora"/>
              </a:rPr>
              <a:t>Outline of journey: parameters for the pilot </a:t>
            </a:r>
            <a:endParaRPr b="0" i="0" sz="2800" u="none" cap="none" strike="noStrike">
              <a:solidFill>
                <a:schemeClr val="dk1"/>
              </a:solidFill>
              <a:latin typeface="Lora"/>
              <a:ea typeface="Lora"/>
              <a:cs typeface="Lora"/>
              <a:sym typeface="Lora"/>
            </a:endParaRPr>
          </a:p>
          <a:p>
            <a:pPr indent="0" lvl="0" marL="457200" marR="0" rtl="0" algn="l">
              <a:lnSpc>
                <a:spcPct val="100000"/>
              </a:lnSpc>
              <a:spcBef>
                <a:spcPts val="1000"/>
              </a:spcBef>
              <a:spcAft>
                <a:spcPts val="0"/>
              </a:spcAft>
              <a:buClr>
                <a:schemeClr val="dk1"/>
              </a:buClr>
              <a:buSzPts val="2600"/>
              <a:buFont typeface="Arial"/>
              <a:buNone/>
            </a:pPr>
            <a:r>
              <a:rPr b="0" i="0" lang="en-US" sz="2800" u="none" cap="none" strike="noStrike">
                <a:solidFill>
                  <a:schemeClr val="dk1"/>
                </a:solidFill>
                <a:latin typeface="Lora"/>
                <a:ea typeface="Lora"/>
                <a:cs typeface="Lora"/>
                <a:sym typeface="Lora"/>
              </a:rPr>
              <a:t>	Chose a space </a:t>
            </a:r>
            <a:endParaRPr b="0" i="0" sz="2800" u="none" cap="none" strike="noStrike">
              <a:solidFill>
                <a:schemeClr val="dk1"/>
              </a:solidFill>
              <a:latin typeface="Lora"/>
              <a:ea typeface="Lora"/>
              <a:cs typeface="Lora"/>
              <a:sym typeface="Lora"/>
            </a:endParaRPr>
          </a:p>
          <a:p>
            <a:pPr indent="457200" lvl="0" marL="0" marR="0" rtl="0" algn="l">
              <a:lnSpc>
                <a:spcPct val="100000"/>
              </a:lnSpc>
              <a:spcBef>
                <a:spcPts val="1000"/>
              </a:spcBef>
              <a:spcAft>
                <a:spcPts val="0"/>
              </a:spcAft>
              <a:buClr>
                <a:schemeClr val="dk1"/>
              </a:buClr>
              <a:buSzPts val="2600"/>
              <a:buFont typeface="Arial"/>
              <a:buNone/>
            </a:pPr>
            <a:r>
              <a:rPr b="0" i="0" lang="en-US" sz="2800" u="none" cap="none" strike="noStrike">
                <a:solidFill>
                  <a:schemeClr val="dk1"/>
                </a:solidFill>
                <a:latin typeface="Lora"/>
                <a:ea typeface="Lora"/>
                <a:cs typeface="Lora"/>
                <a:sym typeface="Lora"/>
              </a:rPr>
              <a:t>	Set a timeline and map your journey </a:t>
            </a:r>
            <a:endParaRPr b="0" i="0" sz="2800" u="none" cap="none" strike="noStrike">
              <a:solidFill>
                <a:schemeClr val="dk1"/>
              </a:solidFill>
              <a:latin typeface="Lora"/>
              <a:ea typeface="Lora"/>
              <a:cs typeface="Lora"/>
              <a:sym typeface="Lora"/>
            </a:endParaRPr>
          </a:p>
          <a:p>
            <a:pPr indent="457200" lvl="0" marL="0" marR="0" rtl="0" algn="l">
              <a:lnSpc>
                <a:spcPct val="100000"/>
              </a:lnSpc>
              <a:spcBef>
                <a:spcPts val="1000"/>
              </a:spcBef>
              <a:spcAft>
                <a:spcPts val="0"/>
              </a:spcAft>
              <a:buClr>
                <a:schemeClr val="dk1"/>
              </a:buClr>
              <a:buSzPts val="2600"/>
              <a:buFont typeface="Arial"/>
              <a:buNone/>
            </a:pPr>
            <a:r>
              <a:rPr b="0" i="0" lang="en-US" sz="2800" u="none" cap="none" strike="noStrike">
                <a:solidFill>
                  <a:schemeClr val="dk1"/>
                </a:solidFill>
                <a:latin typeface="Lora"/>
                <a:ea typeface="Lora"/>
                <a:cs typeface="Lora"/>
                <a:sym typeface="Lora"/>
              </a:rPr>
              <a:t>Courses and workshops </a:t>
            </a:r>
            <a:endParaRPr b="0" i="0" sz="2800" u="none" cap="none" strike="noStrike">
              <a:solidFill>
                <a:schemeClr val="dk1"/>
              </a:solidFill>
              <a:latin typeface="Lora"/>
              <a:ea typeface="Lora"/>
              <a:cs typeface="Lora"/>
              <a:sym typeface="Lora"/>
            </a:endParaRPr>
          </a:p>
          <a:p>
            <a:pPr indent="457200" lvl="0" marL="0" marR="0" rtl="0" algn="l">
              <a:lnSpc>
                <a:spcPct val="100000"/>
              </a:lnSpc>
              <a:spcBef>
                <a:spcPts val="1000"/>
              </a:spcBef>
              <a:spcAft>
                <a:spcPts val="0"/>
              </a:spcAft>
              <a:buClr>
                <a:schemeClr val="dk1"/>
              </a:buClr>
              <a:buSzPts val="2600"/>
              <a:buFont typeface="Arial"/>
              <a:buNone/>
            </a:pPr>
            <a:r>
              <a:rPr b="0" i="0" lang="en-US" sz="2800" u="none" cap="none" strike="noStrike">
                <a:solidFill>
                  <a:schemeClr val="dk1"/>
                </a:solidFill>
                <a:latin typeface="Lora"/>
                <a:ea typeface="Lora"/>
                <a:cs typeface="Lora"/>
                <a:sym typeface="Lora"/>
              </a:rPr>
              <a:t>Uploading data and condition reports </a:t>
            </a:r>
            <a:endParaRPr b="0" i="0" sz="3000" u="none" cap="none" strike="noStrike">
              <a:solidFill>
                <a:schemeClr val="dk1"/>
              </a:solidFill>
              <a:latin typeface="Lora"/>
              <a:ea typeface="Lora"/>
              <a:cs typeface="Lora"/>
              <a:sym typeface="Lora"/>
            </a:endParaRPr>
          </a:p>
        </p:txBody>
      </p:sp>
      <p:sp>
        <p:nvSpPr>
          <p:cNvPr id="144" name="Google Shape;144;g107cfc719be_0_78"/>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145" name="Google Shape;145;g107cfc719be_0_78"/>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object 2" id="150" name="Google Shape;150;g14e53d6e5d1_0_18"/>
          <p:cNvPicPr preferRelativeResize="0"/>
          <p:nvPr/>
        </p:nvPicPr>
        <p:blipFill rotWithShape="1">
          <a:blip r:embed="rId3">
            <a:alphaModFix/>
          </a:blip>
          <a:srcRect b="0" l="0" r="0" t="0"/>
          <a:stretch/>
        </p:blipFill>
        <p:spPr>
          <a:xfrm>
            <a:off x="1932281" y="512784"/>
            <a:ext cx="9225575" cy="8798891"/>
          </a:xfrm>
          <a:prstGeom prst="rect">
            <a:avLst/>
          </a:prstGeom>
          <a:noFill/>
          <a:ln>
            <a:noFill/>
          </a:ln>
        </p:spPr>
      </p:pic>
      <p:sp>
        <p:nvSpPr>
          <p:cNvPr id="151" name="Google Shape;151;g14e53d6e5d1_0_18"/>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Timeline - During the Journey </a:t>
            </a:r>
            <a:r>
              <a:rPr lang="en-US" sz="5000">
                <a:solidFill>
                  <a:srgbClr val="2A2CA8"/>
                </a:solidFill>
                <a:latin typeface="Montserrat SemiBold"/>
                <a:ea typeface="Montserrat SemiBold"/>
                <a:cs typeface="Montserrat SemiBold"/>
                <a:sym typeface="Montserrat SemiBold"/>
                <a:extLst>
                  <a:ext uri="http://customooxmlschemas.google.com/">
                    <go:slidesCustomData xmlns:go="http://customooxmlschemas.google.com/" textRoundtripDataId="1"/>
                  </a:ext>
                </a:extLst>
              </a:rPr>
              <a:t>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52" name="Google Shape;152;g14e53d6e5d1_0_18"/>
          <p:cNvSpPr txBox="1"/>
          <p:nvPr/>
        </p:nvSpPr>
        <p:spPr>
          <a:xfrm>
            <a:off x="444175" y="2614725"/>
            <a:ext cx="11586900" cy="674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April 2023 - May 2024</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a:t>
            </a:r>
            <a:r>
              <a:rPr b="0" i="0" lang="en-US" sz="2800" u="none" cap="none" strike="noStrike">
                <a:solidFill>
                  <a:schemeClr val="dk1"/>
                </a:solidFill>
                <a:latin typeface="Lora"/>
                <a:ea typeface="Lora"/>
                <a:cs typeface="Lora"/>
                <a:sym typeface="Lora"/>
              </a:rPr>
              <a:t>Making changes* </a:t>
            </a:r>
            <a:endParaRPr b="0" i="0" sz="28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	Monthly meetings with your Regional Network </a:t>
            </a:r>
            <a:endParaRPr b="0" i="0" sz="28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	Bi-monthly one-on-one meetings with your Coach </a:t>
            </a:r>
            <a:endParaRPr b="0" i="0" sz="28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	Bi-monthly condition reports </a:t>
            </a:r>
            <a:endParaRPr b="0" i="0" sz="28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800" u="none" cap="none" strike="noStrike">
                <a:solidFill>
                  <a:schemeClr val="dk1"/>
                </a:solidFill>
                <a:latin typeface="Lora"/>
                <a:ea typeface="Lora"/>
                <a:cs typeface="Lora"/>
                <a:sym typeface="Lora"/>
              </a:rPr>
              <a:t>	Data collection and analysis</a:t>
            </a:r>
            <a:r>
              <a:rPr b="0" i="0" lang="en-US" sz="2600" u="none" cap="none" strike="noStrike">
                <a:solidFill>
                  <a:schemeClr val="dk1"/>
                </a:solidFill>
                <a:latin typeface="Lora"/>
                <a:ea typeface="Lora"/>
                <a:cs typeface="Lora"/>
                <a:sym typeface="Lora"/>
              </a:rPr>
              <a:t> </a:t>
            </a:r>
            <a:endParaRPr b="0" i="0" sz="26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600" u="none" cap="none" strike="noStrike">
                <a:solidFill>
                  <a:schemeClr val="dk1"/>
                </a:solidFill>
                <a:latin typeface="Lora"/>
                <a:ea typeface="Lora"/>
                <a:cs typeface="Lora"/>
                <a:sym typeface="Lora"/>
              </a:rPr>
              <a:t>	Peer-to-peer learning and exchange </a:t>
            </a:r>
            <a:endParaRPr b="0" i="0" sz="26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2600" u="none" cap="none" strike="noStrike">
                <a:solidFill>
                  <a:schemeClr val="dk1"/>
                </a:solidFill>
                <a:latin typeface="Lora"/>
                <a:ea typeface="Lora"/>
                <a:cs typeface="Lora"/>
                <a:sym typeface="Lora"/>
              </a:rPr>
              <a:t>	Continued courses and workshops </a:t>
            </a:r>
            <a:endParaRPr b="0" i="0" sz="26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t/>
            </a:r>
            <a:endParaRPr b="0" i="0" sz="31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i="1" lang="en-US" sz="2300">
                <a:solidFill>
                  <a:schemeClr val="dk1"/>
                </a:solidFill>
                <a:latin typeface="Lora"/>
                <a:ea typeface="Lora"/>
                <a:cs typeface="Lora"/>
                <a:sym typeface="Lora"/>
              </a:rPr>
              <a:t>PLEASE NOTE </a:t>
            </a:r>
            <a:r>
              <a:rPr b="0" i="1" lang="en-US" sz="2300" u="none" cap="none" strike="noStrike">
                <a:solidFill>
                  <a:schemeClr val="dk1"/>
                </a:solidFill>
                <a:latin typeface="Lora"/>
                <a:ea typeface="Lora"/>
                <a:cs typeface="Lora"/>
                <a:sym typeface="Lora"/>
              </a:rPr>
              <a:t>time and type of changes are unique to each participant - dependent on the institution, the recommendations from the Coach, the conditions at the institution, and the individual timetable. Start dates for “flipping the switch” may </a:t>
            </a:r>
            <a:r>
              <a:rPr b="0" i="1" lang="en-US" sz="2300" u="none" cap="none" strike="noStrike">
                <a:solidFill>
                  <a:schemeClr val="dk1"/>
                </a:solidFill>
                <a:latin typeface="Lora"/>
                <a:ea typeface="Lora"/>
                <a:cs typeface="Lora"/>
                <a:sym typeface="Lora"/>
                <a:extLst>
                  <a:ext uri="http://customooxmlschemas.google.com/">
                    <go:slidesCustomData xmlns:go="http://customooxmlschemas.google.com/" textRoundtripDataId="2"/>
                  </a:ext>
                </a:extLst>
              </a:rPr>
              <a:t>vary</a:t>
            </a:r>
            <a:r>
              <a:rPr b="0" i="1" lang="en-US" sz="2300" u="none" cap="none" strike="noStrike">
                <a:solidFill>
                  <a:schemeClr val="dk1"/>
                </a:solidFill>
                <a:latin typeface="Lora"/>
                <a:ea typeface="Lora"/>
                <a:cs typeface="Lora"/>
                <a:sym typeface="Lora"/>
              </a:rPr>
              <a:t>. </a:t>
            </a:r>
            <a:endParaRPr b="0" i="1" sz="23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1" lang="en-US" sz="3100" u="none" cap="none" strike="noStrike">
                <a:solidFill>
                  <a:schemeClr val="dk1"/>
                </a:solidFill>
                <a:latin typeface="Lora"/>
                <a:ea typeface="Lora"/>
                <a:cs typeface="Lora"/>
                <a:sym typeface="Lora"/>
              </a:rPr>
              <a:t>		</a:t>
            </a:r>
            <a:endParaRPr b="0" i="1" sz="3100" u="none" cap="none" strike="noStrike">
              <a:solidFill>
                <a:schemeClr val="dk1"/>
              </a:solidFill>
              <a:latin typeface="Lora"/>
              <a:ea typeface="Lora"/>
              <a:cs typeface="Lora"/>
              <a:sym typeface="Lora"/>
            </a:endParaRPr>
          </a:p>
        </p:txBody>
      </p:sp>
      <p:sp>
        <p:nvSpPr>
          <p:cNvPr id="153" name="Google Shape;153;g14e53d6e5d1_0_18"/>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154" name="Google Shape;154;g14e53d6e5d1_0_18"/>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object 2" id="159" name="Google Shape;159;g14e53d6e5d1_0_26"/>
          <p:cNvPicPr preferRelativeResize="0"/>
          <p:nvPr/>
        </p:nvPicPr>
        <p:blipFill rotWithShape="1">
          <a:blip r:embed="rId3">
            <a:alphaModFix/>
          </a:blip>
          <a:srcRect b="0" l="0" r="0" t="0"/>
          <a:stretch/>
        </p:blipFill>
        <p:spPr>
          <a:xfrm>
            <a:off x="1932281" y="512784"/>
            <a:ext cx="9225575" cy="8798891"/>
          </a:xfrm>
          <a:prstGeom prst="rect">
            <a:avLst/>
          </a:prstGeom>
          <a:noFill/>
          <a:ln>
            <a:noFill/>
          </a:ln>
        </p:spPr>
      </p:pic>
      <p:sp>
        <p:nvSpPr>
          <p:cNvPr id="160" name="Google Shape;160;g14e53d6e5d1_0_26"/>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Timeline - Results  </a:t>
            </a:r>
            <a:r>
              <a:rPr lang="en-US" sz="5000">
                <a:solidFill>
                  <a:srgbClr val="2A2CA8"/>
                </a:solidFill>
                <a:latin typeface="Montserrat SemiBold"/>
                <a:ea typeface="Montserrat SemiBold"/>
                <a:cs typeface="Montserrat SemiBold"/>
                <a:sym typeface="Montserrat SemiBold"/>
                <a:extLst>
                  <a:ext uri="http://customooxmlschemas.google.com/">
                    <go:slidesCustomData xmlns:go="http://customooxmlschemas.google.com/" textRoundtripDataId="3"/>
                  </a:ext>
                </a:extLst>
              </a:rPr>
              <a:t>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61" name="Google Shape;161;g14e53d6e5d1_0_26"/>
          <p:cNvSpPr txBox="1"/>
          <p:nvPr/>
        </p:nvSpPr>
        <p:spPr>
          <a:xfrm>
            <a:off x="444175" y="2331225"/>
            <a:ext cx="11586900" cy="518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June 2024</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Final condition reports and assessment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Group methodology discussion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July 2024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International Climate Control Conference - Part II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Presentation of case studies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Presentation of methodology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Invitation for all museums to join the movement! </a:t>
            </a:r>
            <a:endParaRPr b="0" i="0" sz="3000" u="none" cap="none" strike="noStrike">
              <a:solidFill>
                <a:schemeClr val="dk1"/>
              </a:solidFill>
              <a:latin typeface="Lora"/>
              <a:ea typeface="Lora"/>
              <a:cs typeface="Lora"/>
              <a:sym typeface="Lora"/>
            </a:endParaRPr>
          </a:p>
          <a:p>
            <a:pPr indent="0" lvl="0" marL="0" marR="0" rtl="0" algn="l">
              <a:lnSpc>
                <a:spcPct val="100000"/>
              </a:lnSpc>
              <a:spcBef>
                <a:spcPts val="1000"/>
              </a:spcBef>
              <a:spcAft>
                <a:spcPts val="0"/>
              </a:spcAft>
              <a:buClr>
                <a:srgbClr val="000000"/>
              </a:buClr>
              <a:buSzPts val="2600"/>
              <a:buFont typeface="Arial"/>
              <a:buNone/>
            </a:pPr>
            <a:r>
              <a:rPr b="0" i="0" lang="en-US" sz="3000" u="none" cap="none" strike="noStrike">
                <a:solidFill>
                  <a:schemeClr val="dk1"/>
                </a:solidFill>
                <a:latin typeface="Lora"/>
                <a:ea typeface="Lora"/>
                <a:cs typeface="Lora"/>
                <a:sym typeface="Lora"/>
              </a:rPr>
              <a:t>		</a:t>
            </a:r>
            <a:endParaRPr b="0" i="0" sz="3000" u="none" cap="none" strike="noStrike">
              <a:solidFill>
                <a:schemeClr val="dk1"/>
              </a:solidFill>
              <a:latin typeface="Lora"/>
              <a:ea typeface="Lora"/>
              <a:cs typeface="Lora"/>
              <a:sym typeface="Lora"/>
            </a:endParaRPr>
          </a:p>
        </p:txBody>
      </p:sp>
      <p:sp>
        <p:nvSpPr>
          <p:cNvPr id="162" name="Google Shape;162;g14e53d6e5d1_0_26"/>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163" name="Google Shape;163;g14e53d6e5d1_0_26"/>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object 3" id="168" name="Google Shape;168;g107cfc719be_0_85"/>
          <p:cNvPicPr preferRelativeResize="0"/>
          <p:nvPr/>
        </p:nvPicPr>
        <p:blipFill rotWithShape="1">
          <a:blip r:embed="rId3">
            <a:alphaModFix/>
          </a:blip>
          <a:srcRect b="0" l="0" r="0" t="0"/>
          <a:stretch/>
        </p:blipFill>
        <p:spPr>
          <a:xfrm>
            <a:off x="4315628" y="33904"/>
            <a:ext cx="8689166" cy="9719312"/>
          </a:xfrm>
          <a:prstGeom prst="rect">
            <a:avLst/>
          </a:prstGeom>
          <a:noFill/>
          <a:ln>
            <a:noFill/>
          </a:ln>
        </p:spPr>
      </p:pic>
      <p:sp>
        <p:nvSpPr>
          <p:cNvPr id="169" name="Google Shape;169;g107cfc719be_0_85"/>
          <p:cNvSpPr txBox="1"/>
          <p:nvPr>
            <p:ph type="title"/>
          </p:nvPr>
        </p:nvSpPr>
        <p:spPr>
          <a:xfrm>
            <a:off x="444500" y="1182075"/>
            <a:ext cx="9998100" cy="787500"/>
          </a:xfrm>
          <a:prstGeom prst="rect">
            <a:avLst/>
          </a:prstGeom>
          <a:noFill/>
          <a:ln>
            <a:noFill/>
          </a:ln>
        </p:spPr>
        <p:txBody>
          <a:bodyPr anchorCtr="0" anchor="t" bIns="0" lIns="0" spcFirstLastPara="1" rIns="0" wrap="square" tIns="0">
            <a:normAutofit/>
          </a:bodyPr>
          <a:lstStyle/>
          <a:p>
            <a:pPr indent="12700" lvl="0" marL="0" rtl="0" algn="l">
              <a:lnSpc>
                <a:spcPct val="100000"/>
              </a:lnSpc>
              <a:spcBef>
                <a:spcPts val="0"/>
              </a:spcBef>
              <a:spcAft>
                <a:spcPts val="0"/>
              </a:spcAft>
              <a:buClr>
                <a:srgbClr val="2A2CA8"/>
              </a:buClr>
              <a:buSzPts val="5000"/>
              <a:buFont typeface="Arial"/>
              <a:buNone/>
            </a:pPr>
            <a:r>
              <a:rPr lang="en-US" sz="5000">
                <a:solidFill>
                  <a:srgbClr val="2A2CA8"/>
                </a:solidFill>
                <a:latin typeface="Montserrat SemiBold"/>
                <a:ea typeface="Montserrat SemiBold"/>
                <a:cs typeface="Montserrat SemiBold"/>
                <a:sym typeface="Montserrat SemiBold"/>
              </a:rPr>
              <a:t>Courses and Workshops </a:t>
            </a:r>
            <a:endParaRPr i="0" sz="5000" u="none" cap="none" strike="noStrike">
              <a:solidFill>
                <a:srgbClr val="2A2CA8"/>
              </a:solidFill>
              <a:latin typeface="Montserrat SemiBold"/>
              <a:ea typeface="Montserrat SemiBold"/>
              <a:cs typeface="Montserrat SemiBold"/>
              <a:sym typeface="Montserrat SemiBold"/>
            </a:endParaRPr>
          </a:p>
        </p:txBody>
      </p:sp>
      <p:sp>
        <p:nvSpPr>
          <p:cNvPr id="170" name="Google Shape;170;g107cfc719be_0_85"/>
          <p:cNvSpPr txBox="1"/>
          <p:nvPr/>
        </p:nvSpPr>
        <p:spPr>
          <a:xfrm>
            <a:off x="444176" y="2718150"/>
            <a:ext cx="11959800" cy="886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200"/>
              <a:buFont typeface="Arial"/>
              <a:buNone/>
            </a:pPr>
            <a:r>
              <a:rPr b="0" i="0" lang="en-US" sz="3200" u="none" cap="none" strike="noStrike">
                <a:solidFill>
                  <a:schemeClr val="dk1"/>
                </a:solidFill>
                <a:latin typeface="Lora"/>
                <a:ea typeface="Lora"/>
                <a:cs typeface="Lora"/>
                <a:sym typeface="Lora"/>
              </a:rPr>
              <a:t>Special courses and workshops will be provided for participants. Topics for the first three months include*:</a:t>
            </a:r>
            <a:endParaRPr b="0" i="0" sz="3200" u="none" cap="none" strike="noStrike">
              <a:solidFill>
                <a:srgbClr val="0E0E12"/>
              </a:solidFill>
              <a:latin typeface="Lora"/>
              <a:ea typeface="Lora"/>
              <a:cs typeface="Lora"/>
              <a:sym typeface="Lora"/>
            </a:endParaRPr>
          </a:p>
        </p:txBody>
      </p:sp>
      <p:sp>
        <p:nvSpPr>
          <p:cNvPr id="171" name="Google Shape;171;g107cfc719be_0_85"/>
          <p:cNvSpPr txBox="1"/>
          <p:nvPr/>
        </p:nvSpPr>
        <p:spPr>
          <a:xfrm>
            <a:off x="869275" y="3880275"/>
            <a:ext cx="11262000" cy="54489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Deep Dive: Preventive Conservation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Facilities Management 101</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Climate Control for museums - guidelines and outlines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HVAC Systems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Microclimates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Loan Agreements Workshop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Building Survey Workshop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ArtiCheck Training - condition reporting </a:t>
            </a:r>
            <a:endParaRPr b="0" i="0" sz="2800" u="none" cap="none" strike="noStrike">
              <a:solidFill>
                <a:schemeClr val="dk1"/>
              </a:solidFill>
              <a:latin typeface="Lora"/>
              <a:ea typeface="Lora"/>
              <a:cs typeface="Lora"/>
              <a:sym typeface="Lora"/>
            </a:endParaRPr>
          </a:p>
          <a:p>
            <a:pPr indent="-406400" lvl="0" marL="457200" marR="0" rtl="0" algn="l">
              <a:lnSpc>
                <a:spcPct val="115000"/>
              </a:lnSpc>
              <a:spcBef>
                <a:spcPts val="0"/>
              </a:spcBef>
              <a:spcAft>
                <a:spcPts val="0"/>
              </a:spcAft>
              <a:buClr>
                <a:schemeClr val="dk1"/>
              </a:buClr>
              <a:buSzPts val="2800"/>
              <a:buFont typeface="Lora"/>
              <a:buChar char="●"/>
            </a:pPr>
            <a:r>
              <a:rPr b="0" i="0" lang="en-US" sz="2800" u="none" cap="none" strike="noStrike">
                <a:solidFill>
                  <a:schemeClr val="dk1"/>
                </a:solidFill>
                <a:latin typeface="Lora"/>
                <a:ea typeface="Lora"/>
                <a:cs typeface="Lora"/>
                <a:sym typeface="Lora"/>
              </a:rPr>
              <a:t>Conserv Training - </a:t>
            </a:r>
            <a:endParaRPr b="0" i="0" sz="28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800"/>
              <a:buFont typeface="Arial"/>
              <a:buNone/>
            </a:pPr>
            <a:r>
              <a:rPr b="0" i="0" lang="en-US" sz="2800" u="none" cap="none" strike="noStrike">
                <a:solidFill>
                  <a:schemeClr val="dk1"/>
                </a:solidFill>
                <a:latin typeface="Lora"/>
                <a:ea typeface="Lora"/>
                <a:cs typeface="Lora"/>
                <a:sym typeface="Lora"/>
              </a:rPr>
              <a:t> </a:t>
            </a:r>
            <a:endParaRPr b="0" i="0" sz="2800" u="none" cap="none" strike="noStrike">
              <a:solidFill>
                <a:schemeClr val="dk1"/>
              </a:solidFill>
              <a:latin typeface="Lora"/>
              <a:ea typeface="Lora"/>
              <a:cs typeface="Lora"/>
              <a:sym typeface="Lora"/>
            </a:endParaRPr>
          </a:p>
          <a:p>
            <a:pPr indent="0" lvl="0" marL="0" marR="0" rtl="0" algn="l">
              <a:lnSpc>
                <a:spcPct val="115000"/>
              </a:lnSpc>
              <a:spcBef>
                <a:spcPts val="0"/>
              </a:spcBef>
              <a:spcAft>
                <a:spcPts val="0"/>
              </a:spcAft>
              <a:buClr>
                <a:srgbClr val="000000"/>
              </a:buClr>
              <a:buSzPts val="2000"/>
              <a:buFont typeface="Arial"/>
              <a:buNone/>
            </a:pPr>
            <a:r>
              <a:rPr b="0" i="1" lang="en-US" sz="2000" u="none" cap="none" strike="noStrike">
                <a:solidFill>
                  <a:schemeClr val="dk1"/>
                </a:solidFill>
                <a:latin typeface="Lora"/>
                <a:ea typeface="Lora"/>
                <a:cs typeface="Lora"/>
                <a:sym typeface="Lora"/>
              </a:rPr>
              <a:t>*topics subject to change   </a:t>
            </a:r>
            <a:endParaRPr b="0" i="1" sz="2000" u="none" cap="none" strike="noStrike">
              <a:solidFill>
                <a:srgbClr val="000000"/>
              </a:solidFill>
              <a:latin typeface="Lora"/>
              <a:ea typeface="Lora"/>
              <a:cs typeface="Lora"/>
              <a:sym typeface="Lora"/>
            </a:endParaRPr>
          </a:p>
        </p:txBody>
      </p:sp>
      <p:sp>
        <p:nvSpPr>
          <p:cNvPr id="172" name="Google Shape;172;g107cfc719be_0_85"/>
          <p:cNvSpPr txBox="1"/>
          <p:nvPr>
            <p:ph idx="12" type="sldNum"/>
          </p:nvPr>
        </p:nvSpPr>
        <p:spPr>
          <a:xfrm>
            <a:off x="12087587" y="9070847"/>
            <a:ext cx="2670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888888"/>
              </a:buClr>
              <a:buSzPts val="1800"/>
              <a:buFont typeface="Helvetica Neue"/>
              <a:buNone/>
            </a:pPr>
            <a:fld id="{00000000-1234-1234-1234-123412341234}" type="slidenum">
              <a:rPr lang="en-US"/>
              <a:t>‹#›</a:t>
            </a:fld>
            <a:endParaRPr/>
          </a:p>
        </p:txBody>
      </p:sp>
      <p:pic>
        <p:nvPicPr>
          <p:cNvPr id="173" name="Google Shape;173;g107cfc719be_0_85"/>
          <p:cNvPicPr preferRelativeResize="0"/>
          <p:nvPr/>
        </p:nvPicPr>
        <p:blipFill rotWithShape="1">
          <a:blip r:embed="rId4">
            <a:alphaModFix/>
          </a:blip>
          <a:srcRect b="0" l="0" r="0" t="0"/>
          <a:stretch/>
        </p:blipFill>
        <p:spPr>
          <a:xfrm>
            <a:off x="11609794" y="161499"/>
            <a:ext cx="1222550" cy="1211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2021-04-14T20:22:38Z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2021-04-12T00:00:00Z</vt:filetime>
  </property>
  <property fmtid="{D5CDD505-2E9C-101B-9397-08002B2CF9AE}" pid="3" name="Creator">
    <vt:lpwstr>Adobe InDesign 16.0 (Macintosh)</vt:lpwstr>
  </property>
  <property fmtid="{D5CDD505-2E9C-101B-9397-08002B2CF9AE}" pid="4" name="LastSaved">
    <vt:filetime>2021-04-14T00:00:00Z</vt:filetime>
  </property>
</Properties>
</file>